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zuiwengting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山水之乐，得之心而寓之酒——与民同乐的千古之醉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统编版语文九年级上册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EC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F453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F45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5A8A73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5A8A73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积累与诵读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读准『琅琊、潺潺、晦明、伛偻、觥筹』等字音，借助注释疏通文意，熟读成诵，体会『也』字句的咏叹回环之美。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5A8A73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理解与赏景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理清『山—亭—名—朝暮四时—宴游—归』的写景顺序，把握由全景到特写、移步换景的写法与四时朝暮之景的层次。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5A8A73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品悟与情怀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理解『醉翁之意不在酒』『与民同乐』的内涵，体会作者寄情山水、旷达自适与心系黎民的复杂情怀。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移步换景·一步步走近醉翁亭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按顺序点击下方诗句，镜头由远及近层层推进，看作者如何从『环滁皆山』一路写到『翼然临于泉上』的醉翁亭。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四时朝暮·琅琊山中的两种时间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点选『朝暮』看山中一日之变，点选『四季』看山中一年之美。背景随景切换，半透明面板里是欧阳修笔下对应的原文与赏读。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读懂这篇千古名文的四把钥匙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点开每张卡片，从字、人、乐、笔四个角度走进《醉翁亭记》。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品析·一篇『乐』文里的旷达与深情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醉翁亭记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5A8A7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EC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F453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F45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写景·移步换景:环滁皆山 → 琅琊 → 酿泉 → 醉翁亭（由远及近）；朝暮之景、四时之景（层层铺展）。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叙事·与民同乐:滁人游 → 太守宴（山肴野蔌·觥筹交错）→ 众宾欢 → 太守醉 → 暮而归。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抒情·三乐归一:禽鸟乐 &lt; 游人乐 &lt; 太守乐其乐——醉翁之意不在酒，在与民同乐。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EC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C889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F453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熟读并背诵全文，重点默写『若夫日出而林霏开……山间之四时也』一段；整理本课『也』字句不少于五例，体会其语气。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以『醉翁之意不在酒』为题写一段100字短评，谈谈你如何理解欧阳修被贬后仍能『乐』的心境，并联系自己面对挫折的经历。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将《醉翁亭记》与《岳阳楼记》对读，从『忧』与『乐』的角度比较范仲淹与欧阳修的政治情怀，写一篇300字以上的比较小论文。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889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醉翁亭记 · 北宋文人小青绿山水：青黛远山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5A8A7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醉翁亭记 · 北宋文人小青绿山水：青黛远山</dc:title>
  <dc:subject>PptxGenJS Presentation</dc:subject>
  <dc:creator>光鹿课件</dc:creator>
  <cp:lastModifiedBy>光鹿课件</cp:lastModifiedBy>
  <cp:revision>1</cp:revision>
  <dcterms:created xsi:type="dcterms:W3CDTF">2026-06-25T11:46:46Z</dcterms:created>
  <dcterms:modified xsi:type="dcterms:W3CDTF">2026-06-25T11:46:46Z</dcterms:modified>
</cp:coreProperties>
</file>