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zhufu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zhufu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zhufu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zhufu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zhufu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zhufu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祝福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祝福 · 鲁镇隆冬的冷峻基调：雪白漫天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旧历年底的爆竹声里，家家忙着祝福求来年的好运，唯有一个叫祥林嫂的女人，在漫天风雪中倒下，问着'人死后究竟有没有魂灵'。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统编版高中语文必修下册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8A2E2A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DFE3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32830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3283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8A2E2A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8A2E2A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A2E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读准'监(jiàn)生、讪讪(shàn)、咀嚼(jǔ jué)、蹙(cù)缩、瓦楞(léng)、间(jiàn)或'等字音，积累'寒暄、悚然、沸反盈天、百无聊赖'等词语。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8A2E2A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A2E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品析以'眼睛'为核心的肖像描写、'祝福'环境与风雪的反复渲染，理解倒叙结构、'我'的视角及'乐景写哀'的反衬艺术。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8A2E2A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A2E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体会祥林嫂悲剧的社会根源，理解封建礼教（夫权、族权、神权、迷信）'吃人'的本质，感受鲁迅'哀其不幸、怒其不争'的悲悯与批判。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4A5A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祝福 · 鲁镇隆冬的冷峻基调：雪白漫天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A2E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祝福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移步换景·鲁镇风雪行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点击四站，跟随祥林嫂的命运在年底鲁镇一步步走下去，看封建礼教与世俗冷漠如何把一个勤劳的女人逼上绝路。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2E2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祝福 · 鲁镇隆冬的冷峻基调：雪白漫天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祝福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祝福与悲死对照台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在'热闹的祝福'与'孤独的惨死'两幕之间切换，体味鲁迅如何用年节的喜庆反衬一个人的悲剧，让批判更显沉痛。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2E2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祝福 · 鲁镇隆冬的冷峻基调：雪白漫天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祝福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小说钥匙·读懂这篇现代小说的四把钥匙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从倒叙结构、以'眼睛'为核心的肖像、环境的反复渲染、礼教'吃人'的主题四处把脉。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2E2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祝福 · 鲁镇隆冬的冷峻基调：雪白漫天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祝福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深度赏析·谁杀死了祥林嫂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2E2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祝福 · 鲁镇隆冬的冷峻基调：雪白漫天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祝福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8A2E2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祝福 · 鲁镇隆冬的冷峻基调：雪白漫天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DFE3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32830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283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祝福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A2E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结构·倒叙设悬:我回鲁镇惊闻死讯（果）→ 倒叙：初到鲁家·再嫁丧子·捐门槛·雪夜之死（因）→ 先果后因，悲剧笼罩全篇，引人追问'谁杀死了她'。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A2E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形象·画眼睛见命运:顺着眼（安分勤劳）→ 眼角带泪痕、无精神（丧子之痛）→ 眼珠间或一轮（行将就木）→ 一双眼的明灭，即生命被礼教熄灭的轨迹。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A2E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主旨·礼教吃人:夫权·族权·神权·迷信层层绞杀 + 看客的冷漠麻木 → 勤劳善良者必死无疑 → 揭出病苦、引起疗救，控诉封建礼教'吃人'。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4A5A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祝福 · 鲁镇隆冬的冷峻基调：雪白漫天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A2E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DFE3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4A5A66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3283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4A5A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读准并注音'寒暄、悚然、蹙缩、讪讪、监生、间或'，梳理祥林嫂三次到鲁家的外貌（尤其眼睛）变化，列一张'肖像—心境'对照表。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4A5A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从文中'祝福'景象或风雪的环境描写中任选一处，写一段不少于200字的赏析，分析其'以乐景写哀、反衬悲剧'的艺术效果。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4A5A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以'谁杀死了祥林嫂'为题，结合夫权、族权、神权与看客心理写一篇短文（不少于300字），探讨封建礼教'吃人'的本质。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4A5A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祝福 · 鲁镇隆冬的冷峻基调：雪白漫天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A2E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祝福 · 鲁镇隆冬的冷峻基调：雪白漫天</dc:title>
  <dc:subject>PptxGenJS Presentation</dc:subject>
  <dc:creator>光鹿课件</dc:creator>
  <cp:lastModifiedBy>光鹿课件</cp:lastModifiedBy>
  <cp:revision>1</cp:revision>
  <dcterms:created xsi:type="dcterms:W3CDTF">2026-06-25T15:15:37Z</dcterms:created>
  <dcterms:modified xsi:type="dcterms:W3CDTF">2026-06-25T15:15:37Z</dcterms:modified>
</cp:coreProperties>
</file>