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zheer-zhenmei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zheer-zhenmei/index.html?tab=scene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zheer-zhenmei/index.html?tab=paragraph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zheer-zhenmei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EF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习作这儿真美-写景台/ppt-assets/c-sce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2E24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200" kern="0" dirty="0">
                <a:solidFill>
                  <a:srgbClr val="D6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部编版语文 · 三年级上册 · 第六单元习作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这儿真美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F4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围绕一个意思 · 按顺序 · 用好词好句 · 把美景写下来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A9A7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打开写景台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这儿真美 —— 美在哪里?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A7A5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看看图里的公园、田野、小河边 —— 哪里最美?你想把哪一处写给大家看?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学习&lt;b&gt;围绕一个意思写&lt;/b&gt;:先用一句话点出“这儿真美”,再按顺序写几处景物。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&lt;b&gt;取景积累好词 → 围绕一句话排成段 → 闯关&lt;/b&gt;,一步步把美景写下来。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方法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怎样把“这儿真美”写下来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841248"/>
          </a:xfrm>
          <a:prstGeom prst="roundRect">
            <a:avLst>
              <a:gd name="adj" fmla="val 8696"/>
            </a:avLst>
          </a:prstGeom>
          <a:solidFill>
            <a:srgbClr val="F3FAF6"/>
          </a:solidFill>
          <a:ln w="15240">
            <a:solidFill>
              <a:srgbClr val="3A9A7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关键: </a:t>
            </a:r>
            <a:pPr algn="ctr" indent="0" marL="0">
              <a:buNone/>
            </a:pPr>
            <a:r>
              <a:rPr lang="en-US" sz="145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围绕一个意思写</a:t>
            </a:r>
            <a:pPr algn="ctr" indent="0" marL="0">
              <a:buNone/>
            </a:pPr>
            <a:r>
              <a:rPr lang="en-US" sz="1450" dirty="0">
                <a:solidFill>
                  <a:srgbClr val="2751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—— 先用一句话点出“这儿真美”,后面都围绕它来写。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2432304" cy="1417320"/>
          </a:xfrm>
          <a:prstGeom prst="roundRect">
            <a:avLst>
              <a:gd name="adj" fmla="val 6452"/>
            </a:avLst>
          </a:prstGeom>
          <a:solidFill>
            <a:srgbClr val="F3FAF6"/>
          </a:solidFill>
          <a:ln w="16510">
            <a:solidFill>
              <a:srgbClr val="2A7A5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2743200"/>
            <a:ext cx="2432304" cy="73152"/>
          </a:xfrm>
          <a:prstGeom prst="rect">
            <a:avLst/>
          </a:prstGeom>
          <a:solidFill>
            <a:srgbClr val="2A7A5F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2962656"/>
            <a:ext cx="243230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①总起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21792" y="3493008"/>
            <a:ext cx="2103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751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用一句话点出“这儿真美”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355848" y="2743200"/>
            <a:ext cx="2432304" cy="1417320"/>
          </a:xfrm>
          <a:prstGeom prst="roundRect">
            <a:avLst>
              <a:gd name="adj" fmla="val 6452"/>
            </a:avLst>
          </a:prstGeom>
          <a:solidFill>
            <a:srgbClr val="F3FAF6"/>
          </a:solidFill>
          <a:ln w="16510">
            <a:solidFill>
              <a:srgbClr val="3A9A7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355848" y="2743200"/>
            <a:ext cx="2432304" cy="73152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14" name="Text 12"/>
          <p:cNvSpPr/>
          <p:nvPr/>
        </p:nvSpPr>
        <p:spPr>
          <a:xfrm>
            <a:off x="3355848" y="2962656"/>
            <a:ext cx="243230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A9A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②分写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520440" y="3493008"/>
            <a:ext cx="2103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751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按顺序写几处景物,用好词好句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6254496" y="2743200"/>
            <a:ext cx="2432304" cy="1417320"/>
          </a:xfrm>
          <a:prstGeom prst="roundRect">
            <a:avLst>
              <a:gd name="adj" fmla="val 6452"/>
            </a:avLst>
          </a:prstGeom>
          <a:solidFill>
            <a:srgbClr val="F3FAF6"/>
          </a:solidFill>
          <a:ln w="16510">
            <a:solidFill>
              <a:srgbClr val="D6A93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254496" y="2743200"/>
            <a:ext cx="2432304" cy="73152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8" name="Text 16"/>
          <p:cNvSpPr/>
          <p:nvPr/>
        </p:nvSpPr>
        <p:spPr>
          <a:xfrm>
            <a:off x="6254496" y="2962656"/>
            <a:ext cx="243230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D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③总结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6419088" y="3493008"/>
            <a:ext cx="2103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751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抒发自己的喜爱之情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2450592" cy="292608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24505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Order &amp; Words · 顺序与好词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按顺序 · 用好词好句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627632"/>
            <a:ext cx="8229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 写景要按一定的顺序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57200" y="1975104"/>
            <a:ext cx="1316736" cy="420624"/>
          </a:xfrm>
          <a:prstGeom prst="roundRect">
            <a:avLst>
              <a:gd name="adj" fmla="val 15217"/>
            </a:avLst>
          </a:prstGeom>
          <a:solidFill>
            <a:srgbClr val="EAF7F1"/>
          </a:solidFill>
          <a:ln w="12700">
            <a:solidFill>
              <a:srgbClr val="5CB79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1975104"/>
            <a:ext cx="13167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由远到近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2468880" y="1975104"/>
            <a:ext cx="1316736" cy="420624"/>
          </a:xfrm>
          <a:prstGeom prst="roundRect">
            <a:avLst>
              <a:gd name="adj" fmla="val 15217"/>
            </a:avLst>
          </a:prstGeom>
          <a:solidFill>
            <a:srgbClr val="EAF7F1"/>
          </a:solidFill>
          <a:ln w="12700">
            <a:solidFill>
              <a:srgbClr val="5CB79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468880" y="1975104"/>
            <a:ext cx="13167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从上到下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480560" y="1975104"/>
            <a:ext cx="1792224" cy="420624"/>
          </a:xfrm>
          <a:prstGeom prst="roundRect">
            <a:avLst>
              <a:gd name="adj" fmla="val 15217"/>
            </a:avLst>
          </a:prstGeom>
          <a:solidFill>
            <a:srgbClr val="EAF7F1"/>
          </a:solidFill>
          <a:ln w="12700">
            <a:solidFill>
              <a:srgbClr val="5CB79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480560" y="1975104"/>
            <a:ext cx="179222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从整体到局部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6766560" y="1975104"/>
            <a:ext cx="1316736" cy="420624"/>
          </a:xfrm>
          <a:prstGeom prst="roundRect">
            <a:avLst>
              <a:gd name="adj" fmla="val 15217"/>
            </a:avLst>
          </a:prstGeom>
          <a:solidFill>
            <a:srgbClr val="EAF7F1"/>
          </a:solidFill>
          <a:ln w="12700">
            <a:solidFill>
              <a:srgbClr val="5CB79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766560" y="1975104"/>
            <a:ext cx="13167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方位顺序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457200" y="2697480"/>
            <a:ext cx="8229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D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② 用上平时积累的好词好句</a:t>
            </a:r>
            <a:endParaRPr lang="en-US" sz="14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3054096"/>
          <a:ext cx="8229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667512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7F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颜色词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43A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碧绿 · 金黄 · 雪白 · 火红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6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7F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比喻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43A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荷叶像一把把撑开的小伞。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6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7F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拟人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43A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柳树姑娘在微风里梳着长长的辫子。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6"/>
                    </a:solidFill>
                  </a:tcPr>
                </a:tc>
              </a:tr>
            </a:tbl>
          </a:graphicData>
        </a:graphic>
      </p:graphicFrame>
      <p:sp>
        <p:nvSpPr>
          <p:cNvPr id="17" name="Text 1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取景与好词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先取景,积累素材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选地方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点公园/小河边/田野/校园一角。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A7A5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看景物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显示这里常见的景物清单。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记好词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颜色词、比喻、拟人,点一点听读。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E4D6"/>
            </a:solidFill>
            <a:prstDash val="solid"/>
          </a:ln>
          <a:effectLst>
            <a:outerShdw sx="100000" sy="100000" kx="0" ky="0" algn="bl" rotWithShape="0" blurRad="152400" dist="38100" dir="5400000">
              <a:srgbClr val="6D917F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习作这儿真美-写景台/ppt-assets/c-sce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取景与好词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3A9A7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写景台 · 取景与好词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围绕一句话成段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把句子排成一段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先点一张打乱的句子卡片。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A7A5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放位置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按“总起→分写(按顺序)→总结”放好。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读整段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排对自动朗读整段,可看范例。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E4D6"/>
            </a:solidFill>
            <a:prstDash val="solid"/>
          </a:ln>
          <a:effectLst>
            <a:outerShdw sx="100000" sy="100000" kx="0" ky="0" algn="bl" rotWithShape="0" blurRad="152400" dist="38100" dir="5400000">
              <a:srgbClr val="6D917F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习作这儿真美-写景台/ppt-assets/c-paragrap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围绕一句话成段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2121408" cy="365760"/>
          </a:xfrm>
          <a:prstGeom prst="roundRect">
            <a:avLst>
              <a:gd name="adj" fmla="val 12500"/>
            </a:avLst>
          </a:prstGeom>
          <a:solidFill>
            <a:srgbClr val="3A9A7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212140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写景台 · 围绕一句话成段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围绕一个意思写:</a:t>
            </a:r>
            <a:pPr indent="0" marL="0">
              <a:buNone/>
            </a:pPr>
            <a:r>
              <a:rPr lang="en-US" sz="17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先用一句话点出“这儿真美”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总起(真美) → 分写(按顺序:由远到近 / 从上到下 / 从整体到局部) → 总结(抒发喜爱)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D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用好词好句:颜色词(碧绿·金黄·雪白)、比喻(荷叶像小伞)、拟人(柳树姑娘梳辫子)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3A9A7A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写景台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43A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动笔写写身边的美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F0E7"/>
          </a:solidFill>
          <a:ln w="12700">
            <a:solidFill>
              <a:srgbClr val="3A9A7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3A9A7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选一处你喜欢的地方,围绕“这儿真美”,按一定顺序写一段话(不少于5句),用上至少2个好词好句。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FE3"/>
          </a:solidFill>
          <a:ln w="9525">
            <a:solidFill>
              <a:srgbClr val="C6E4D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A7A5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课后再去观察这处美景,把段落补成一篇小短文,加上开头结尾,读给家人听。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FE3"/>
          </a:solidFill>
          <a:ln w="9525">
            <a:solidFill>
              <a:srgbClr val="C6E4D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给写景片段配一幅简笔画或照片,标出几处景物的顺序,下节课和同学分享。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7A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6EF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习作这儿真美-写景台/ppt-assets/c-sce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2E24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这儿真美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F4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围绕一个意思 · 按顺序写 · 用上好词好句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E4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习作 · 这儿真美 · 部编版语文三年级上册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6E4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习作·这儿真美</dc:title>
  <dc:subject>PptxGenJS Presentation</dc:subject>
  <dc:creator>光鹿课件</dc:creator>
  <cp:lastModifiedBy>光鹿课件</cp:lastModifiedBy>
  <cp:revision>1</cp:revision>
  <dcterms:created xsi:type="dcterms:W3CDTF">2026-06-14T12:37:16Z</dcterms:created>
  <dcterms:modified xsi:type="dcterms:W3CDTF">2026-06-14T12:37:16Z</dcterms:modified>
</cp:coreProperties>
</file>