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yueyanglou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yueyanglou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yueyanglou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yueyanglou/index.html?p=6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yueyanglou/index.html?p=8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yueyanglou/index.html?p=9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岳阳楼记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岳阳楼记 · 洞庭烟波青蓝为底、朱栏鎏金点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阴晴两景登危楼，先忧后乐见胸襟——范仲淹笔下的家国情怀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统编版语文九年级上册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B23A2E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CE2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03A44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03A4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B23A2E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B23A2E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2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积累与诵读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借助注释疏通文意,准确掌握'谪、属、际涯、樯、汀、偕、微斯人'等重点字词,熟读成诵全文。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B23A2E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2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品景与悟情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梳理'记事—写景—议论抒情'的行文脉络,品析阴晴两景的对照写法,体会'览物之情,得无异乎'的情景关系。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B23A2E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2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明志与立人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理解'不以物喜,不以己悲'的旷达与'先忧后乐'的家国担当,体会古仁人之心的境界,涵养自身的责任与志向。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C29A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岳阳楼记 · 洞庭烟波青蓝为底、朱栏鎏金点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2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岳阳楼记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阴晴两景·登楼览物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点上方'阴雨 / 春晴 / 月夜'三景,看洞庭湖如何因天气而变脸,读懂'览物之情,得无异乎'。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23A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岳阳楼记 · 洞庭烟波青蓝为底、朱栏鎏金点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岳阳楼记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迁客骚人 VS 古仁人之心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左右对照点击,比一比两种胸怀:谁的喜悲被外物牵着走,谁能宠辱不惊、忧乐天下。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23A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岳阳楼记 · 洞庭烟波青蓝为底、朱栏鎏金点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岳阳楼记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知人论世·登楼前的四份行囊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读懂背景,才读得懂这座楼承载的分量。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23A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6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岳阳楼记 · 洞庭烟波青蓝为底、朱栏鎏金点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岳阳楼记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文心品鉴·一记之妙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23A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8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岳阳楼记 · 洞庭烟波青蓝为底、朱栏鎏金点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岳阳楼记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23A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岳阳楼记 · 洞庭烟波青蓝为底、朱栏鎏金点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CE2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03A44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03A4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岳阳楼记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2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行文脉络:记事(重修作记)→ 写景(洞庭全景·阴晴两景)→ 议论抒情(览物之情→古仁人之心→先忧后乐)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2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两情对照:迁客骚人:以物喜、以己悲(情随景迁) ←对照→ 古仁人:不以物喜、不以己悲(旷达不移)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2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一篇文眼:先天下之忧而忧,后天下之乐而乐——居庙堂忧其民,处江湖忧其君;进退皆忧,家国为先。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C29A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岳阳楼记 · 洞庭烟波青蓝为底、朱栏鎏金点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2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CE2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C29A4B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03A4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C29A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熟读并背诵全文,默写第3、4、5三段;整理'谪、属、际涯、开、偕、微'等重点字词及'览物之情,得无异乎''微斯人,吾谁与归'两句的翻译。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C29A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任选阴雨、春晴、月夜其中一景,发挥想象,用现代散文的语言改写一段'我登岳阳楼'的写景文字(150字左右),要求融入'形、声、光、色'中的至少两种,并写出此景引发的心情。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C29A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对比阅读欧阳修《醉翁亭记》'与民同乐'与范仲淹'先忧后乐',结合二人生平,写一段200字的小论:同为被贬之臣,两人的'乐'有何不同?你更认同哪一种人生态度?为什么?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C29A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岳阳楼记 · 洞庭烟波青蓝为底、朱栏鎏金点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23A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岳阳楼记 · 洞庭烟波青蓝为底、朱栏鎏金点</dc:title>
  <dc:subject>PptxGenJS Presentation</dc:subject>
  <dc:creator>光鹿课件</dc:creator>
  <cp:lastModifiedBy>光鹿课件</cp:lastModifiedBy>
  <cp:revision>1</cp:revision>
  <dcterms:created xsi:type="dcterms:W3CDTF">2026-06-25T11:38:48Z</dcterms:created>
  <dcterms:modified xsi:type="dcterms:W3CDTF">2026-06-25T11:38:48Z</dcterms:modified>
</cp:coreProperties>
</file>