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yongyule-jingkou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yongyule-jingkou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yongyule-jingkou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yongyule-jingkou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yongyule-jingkou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yongyule-jingkou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永遇乐京口北固亭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永遇乐·京口北固亭怀古 · 暮色苍茫的北固亭登临怀古，赭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登北固亭远眺，把万里河山揽入一阕悲壮的怀古词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统编版高中语文必修上册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9C3A2E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6DC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27211B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7211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9C3A2E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9C3A2E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9C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诵读积累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正确诵读全词，读准“榭、巷、舞榭歌台、佛狸祠”等字音，背诵并默写名句。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9C3A2E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9C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赏析品语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梳理孙权、刘裕、刘义隆、佛狸、廉颇五个典故，理解“用典”这一核心手法及其借古讽今的深意。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9C3A2E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9C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意境情感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体会词中千古江山的苍茫与英雄迟暮的孤愤，把握辛弃疾炽热的家国情怀与壮志难酬的悲慨。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A6B6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永遇乐·京口北固亭怀古 · 暮色苍茫的北固亭登临怀古，赭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9C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永遇乐京口北固亭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登北固亭·四站怀古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点击下方站点，随词人移步换景，逐段漫游这阕千古怀古词。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9C3A2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永遇乐·京口北固亭怀古 · 暮色苍茫的北固亭登临怀古，赭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永遇乐京口北固亭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古今对照·英雄之问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在两组对照间切换，体会词人借古讽今、抒写孤愤的匠心。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9C3A2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永遇乐·京口北固亭怀古 · 暮色苍茫的北固亭登临怀古，赭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永遇乐京口北固亭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怀古词的章法与手法钥匙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四把钥匙，打开这阕“用典圣手”之作的写法密码。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9C3A2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永遇乐·京口北固亭怀古 · 暮色苍茫的北固亭登临怀古，赭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永遇乐京口北固亭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深度赏析·读懂辛弃疾的孤愤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9C3A2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永遇乐·京口北固亭怀古 · 暮色苍茫的北固亭登临怀古，赭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永遇乐京口北固亭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9C3A2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永遇乐·京口北固亭怀古 · 暮色苍茫的北固亭登临怀古，赭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6DC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7211B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7211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永遇乐·京口北固亭怀古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9C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上片·怀古:千古江山起笔 → 孙权·刘裕两英雄 → 慕古伤今、兴亡之慨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9C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下片·讽今:刘义隆元嘉草草（警冒进）→ 佛狸神鸦（刺忘耻）→ 借古讽今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9C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结句·自况:廉颇之问 → 英雄迟暮、报国无门 → 家国孤愤至深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A6B6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永遇乐·京口北固亭怀古 · 暮色苍茫的北固亭登临怀古，赭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9C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6DC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5A6B6E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7211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A6B6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准确背诵并默写全词，重点掌握“榭、巷陌、佛狸、可堪”等字音字义。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A6B6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梳理词中孙权、刘裕、刘义隆、佛狸、廉颇五个典故，列表写出各自出处与在词中借古讽今的具体用意。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A6B6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将本词与苏轼《念奴娇·赤壁怀古》比较，从意境、情感、用典三方面写一段300字短评，谈谈“苏辛”豪放词风的同与异。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A6B6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永遇乐·京口北固亭怀古 · 暮色苍茫的北固亭登临怀古，赭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9C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永遇乐·京口北固亭怀古 · 暮色苍茫的北固亭登临怀古，赭</dc:title>
  <dc:subject>PptxGenJS Presentation</dc:subject>
  <dc:creator>光鹿课件</dc:creator>
  <cp:lastModifiedBy>光鹿课件</cp:lastModifiedBy>
  <cp:revision>1</cp:revision>
  <dcterms:created xsi:type="dcterms:W3CDTF">2026-06-25T13:29:36Z</dcterms:created>
  <dcterms:modified xsi:type="dcterms:W3CDTF">2026-06-25T13:29:36Z</dcterms:modified>
</cp:coreProperties>
</file>