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nglun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nglun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nglun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nglunan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nglunan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nglunan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行路难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从金樽冰塞到云帆沧海——一首诗里的至暗与至光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统编版语文九年级上册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8A24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3EC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C173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C17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8A24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8A24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诵读·解意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准确诵读并背诵全诗,读懂'冰塞川''雪满山''垂钓碧溪''乘舟梦日'等意象与典故含义。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8A24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品情·析法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梳理'欢宴—苦闷—迷茫—希望—豪迈'的情感波澜,体会用典、比喻、细节动作传情达意之妙。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8A24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悟志·共情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理解李白在政治失意中由苦闷到自信的精神超越,涵养面对人生'行路难'时的乐观与豪情。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2F7E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行路难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沿诗境而行·四幕换景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依次点选下方四幕,背景随诗境流转,细读浮现的原文与赏析,跟着李白走一趟从至暗到至光的心路。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8A2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行路难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至暗 ⇄ 至光·情绪对照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点击左右两极,看背景在'冰塞太行'与'长风云帆'间切换,感受同一首诗里两种相反却相连的力量。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8A2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行路难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读懂《行路难》的四把钥匙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结合背景与手法,层层走进这首诗。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8A2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行路难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赏析·一首诗的精神海拔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8A2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行路难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8A24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EC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C173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C17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情感曲线:欢宴(反衬)→苦闷(投箸拔剑)→迷茫(冰塞雪满)→希望(垂钓梦舟)→豪迈(长风云帆)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三大手法:反差(丰盛↔苦闷)· 比喻(冰塞川/雪满山喻仕途)· 用典(吕尚伊尹寄遇时之望)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诗眼主旨:行路难,而志不灭——于至暗中坚信'会有时',豪情冲破现实的阻绝。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2F7E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EC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F7E8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C17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2F7E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背诵并默写全诗,标注'冰塞川''雪满山''垂钓碧溪''乘舟梦日'四处意象与典故的含义。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2F7E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为本诗'情感曲线'画一条折线图(横轴诗句、纵轴情绪起伏),并在转折处写一句批注说明原因。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2F7E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结合自己一次'行路难'的经历,仿写或写一段200字短文,化用'长风破浪会有时'的精神,谈你如何走出低谷。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2F7E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行路难(其一) · 紫夜沧海上,一缕长风掀起破浪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8A2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行路难(其一) · 紫夜沧海上,一缕长风掀起破浪</dc:title>
  <dc:subject>PptxGenJS Presentation</dc:subject>
  <dc:creator>光鹿课件</dc:creator>
  <cp:lastModifiedBy>光鹿课件</cp:lastModifiedBy>
  <cp:revision>1</cp:revision>
  <dcterms:created xsi:type="dcterms:W3CDTF">2026-06-25T12:04:29Z</dcterms:created>
  <dcterms:modified xsi:type="dcterms:W3CDTF">2026-06-25T12:04:29Z</dcterms:modified>
</cp:coreProperties>
</file>