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xiaoshitan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移步换景,从"心乐之"到"凄神寒骨"——一潭清水里的贬谪心事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统编版语文八年级下册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EF3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1F3B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3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2F8F83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2F8F83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读懂·积累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借助注释疏通文意,准确掌握'冽、坻、嵁、佁然、俶尔、翕忽、悄怆'等文言字词,能背诵全文。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2F8F83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品景·学法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梳理游踪,理解'移步换景'的顺序与'动静结合、正侧面结合'的写景技巧,体会潭水之'清'。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2F8F83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悟情·知人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读出'乐'与'凄'的情感转折,联系贬谪背景理解'借景抒情、寓情于景',懂得'一切景语皆情语'。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移步换景·随柳子循声探潭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依游踪顺序点选每一站,看背景随脚步切换,读出'移步换景'的妙处。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一潭两心·乐与凄对照台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点左右两钮切换同一小潭的两副面孔,看'景'如何映出'心',读懂'实则写心'。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辅助探究·四把钥匙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四张卡片帮你抓住本文的写法与情味。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赏析·形似写景,实则写心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小石潭记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2F8F83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EF3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1F3B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1F3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游踪(移步换景):闻声→见潭→观鱼→望源→坐潭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写法:侧面写'清'·动静结合·正侧结合·借景抒情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情感:心乐之 → 凄神寒骨(形似写景,实则写心)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EF3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8AA86B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1F3B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背诵并默写全文;整理'冽、坻、嵁、佁然、俶尔、翕忽、悄怆、邃'等字词的读音与释义。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仿照'移步换景'写法,为你熟悉的一处校园或公园景物写一段100字左右的游记,注意按游踪顺序、动静结合。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结合柳宗元的贬谪经历,写一段150字短评:谈谈'以其境过清,不可久居'中'清'字的双关意味,以及'形似写景,实则写心'的理解。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8AA86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小石潭记 · 潭碧石青——以小石潭的"清冽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2F8F8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小石潭记 · 潭碧石青——以小石潭的"清冽</dc:title>
  <dc:subject>PptxGenJS Presentation</dc:subject>
  <dc:creator>光鹿课件</dc:creator>
  <cp:lastModifiedBy>光鹿课件</cp:lastModifiedBy>
  <cp:revision>1</cp:revision>
  <dcterms:created xsi:type="dcterms:W3CDTF">2026-06-24T20:28:22Z</dcterms:created>
  <dcterms:modified xsi:type="dcterms:W3CDTF">2026-06-24T20:28:22Z</dcterms:modified>
</cp:coreProperties>
</file>