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wu-zai-nali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wu-zai-nali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wu-zai-nali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wu-zai-nali/index.html?p=6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wu-zai-nali/index.html?p=7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wu-zai-nali/index.html?p=8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雾在哪里-顽皮的雾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A130A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雾在哪里 · 顽皮的雾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雾,是个又淘气又顽皮的孩子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统编版语文二年级上册《雾在哪里》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CF6A5A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EF4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2A3A4A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A3A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CF6A5A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CF6A5A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F0A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会认读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认识'雾、淘、岸、屋、街'等字,读好雾顽皮的语气。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CF6A5A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F0A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懂内容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说清楚雾把哪些东西藏了起来,最后又怎样了。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CF6A5A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F0A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会说话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能用'我要把___藏起来,于是___'的句式说一句话。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A8C0C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雾在哪里 · 顽皮的雾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A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雾在哪里-顽皮的雾/ppt-assets/c-hide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雾的隐身魔法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点大海/天空太阳/海岸/雾自己看被藏起,点雾散了让一切出现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F6A5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雾在哪里 · 顽皮的雾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雾在哪里-顽皮的雾/ppt-assets/c-rea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读雾说的话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四句话逐句点读、🔊范读,读出顽皮语气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F6A5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雾在哪里 · 顽皮的雾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雾在哪里-顽皮的雾/ppt-assets/c-temp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雾是个怎样的孩子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淘气 · 爱捉迷藏 · 来去匆匆 · 其实是水汽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F6A5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6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雾在哪里 · 顽皮的雾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雾在哪里-顽皮的雾/ppt-assets/c-sent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句式练习 · 我要把…藏起来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学雾说话:我要把___藏起来,于是___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F6A5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雾在哪里 · 顽皮的雾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雾在哪里-顽皮的雾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雾的形象、藏与现的过程与句式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F6A5A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8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雾在哪里 · 顽皮的雾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EF4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2A3A4A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A3A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雾在哪里 · 童话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F0A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雾:又淘气又顽皮的孩子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F0A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把大海 / 天空和太阳 / 海岸 / 自己——都藏了起来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雾散了:一切又都出现了——来无影、去无踪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A8C0C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雾在哪里 · 顽皮的雾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A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EF4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9EC0D4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A3A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9EC0D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正确、流利地朗读课文,读出雾顽皮的语气。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9EC0D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认读本课生字,给'雾、岸、屋、街'各组一个词。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9EC0D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用'我要把___藏起来,于是___'说一句话,讲给家人听。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A8C0C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雾在哪里 · 顽皮的雾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A93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雾在哪里 · 顽皮的雾</dc:title>
  <dc:subject>PptxGenJS Presentation</dc:subject>
  <dc:creator>光鹿课件</dc:creator>
  <cp:lastModifiedBy>光鹿课件</cp:lastModifiedBy>
  <cp:revision>1</cp:revision>
  <dcterms:created xsi:type="dcterms:W3CDTF">2026-06-24T11:54:05Z</dcterms:created>
  <dcterms:modified xsi:type="dcterms:W3CDTF">2026-06-24T11:54:05Z</dcterms:modified>
</cp:coreProperties>
</file>