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writing-builder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writing-builder/index.html?tab=sentence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writing-builder/index.html?tab=paragraph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writing-builder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2E6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写作搭建-句段台/ppt-assets/c-sen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1A40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D3D9F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Writing · Build it up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8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写作搭建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4E8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词块造句 → 连词成段 → 写出一篇短文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4A5CB5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打开句段台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A215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Build a paragraph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5CB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4A5CB5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&lt;b&gt;homework / I / in the morning / do&lt;/b&gt; —— 这几个词怎么排才是一句通顺的话?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4A5CB5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写作两步:① 把&lt;b&gt;句子&lt;/b&gt;写对(语序);② 把句子&lt;b&gt;连成段&lt;/b&gt;(连接词)。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&lt;b&gt;词块造句 → 连词成段 → 闯关&lt;/b&gt;,动手搭出一篇小短文。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写作搭建 Writing · 译林版英语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646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1A215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Step 1 · 句子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把句子写对:语序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5CB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960120"/>
          </a:xfrm>
          <a:prstGeom prst="roundRect">
            <a:avLst>
              <a:gd name="adj" fmla="val 7619"/>
            </a:avLst>
          </a:prstGeom>
          <a:solidFill>
            <a:srgbClr val="F6F7FC"/>
          </a:solidFill>
          <a:ln w="15240">
            <a:solidFill>
              <a:srgbClr val="4A5CB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7830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36469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 </a:t>
            </a:r>
            <a:pPr algn="ctr" indent="0" marL="0">
              <a:buNone/>
            </a:pPr>
            <a:r>
              <a:rPr lang="en-US" sz="2000" b="1" dirty="0">
                <a:solidFill>
                  <a:srgbClr val="CF4A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 </a:t>
            </a:r>
            <a:pPr algn="ctr" indent="0" marL="0">
              <a:buNone/>
            </a:pPr>
            <a:r>
              <a:rPr lang="en-US" sz="2000" b="1" dirty="0">
                <a:solidFill>
                  <a:srgbClr val="1A21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my homework </a:t>
            </a:r>
            <a:pPr algn="ctr" indent="0" marL="0">
              <a:buNone/>
            </a:pPr>
            <a:r>
              <a:rPr lang="en-US" sz="2000" b="1" dirty="0">
                <a:solidFill>
                  <a:srgbClr val="3FAE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the morning.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457200" y="224028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主语(I)  +  动词(do)  +  宾语(my homework)  +  时间/地点(in the morning)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457200" y="278892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dirty="0">
                <a:solidFill>
                  <a:srgbClr val="363F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记住:时间状语一般放在句末;每句开头大写、句末加句号。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457200" y="33832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在句段台“词块造句”里点词块排序,排对即朗读整句,反复练四句。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写作搭建 Writing · 译林版英语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646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1A215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Step 2 · 段落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把句子连成段:连接词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5CB5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828800"/>
            <a:ext cx="1783080" cy="1463040"/>
          </a:xfrm>
          <a:prstGeom prst="roundRect">
            <a:avLst>
              <a:gd name="adj" fmla="val 6250"/>
            </a:avLst>
          </a:prstGeom>
          <a:solidFill>
            <a:srgbClr val="F6F7FC"/>
          </a:solidFill>
          <a:ln w="16510">
            <a:solidFill>
              <a:srgbClr val="36469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828800"/>
            <a:ext cx="1783080" cy="73152"/>
          </a:xfrm>
          <a:prstGeom prst="rect">
            <a:avLst/>
          </a:prstGeom>
          <a:solidFill>
            <a:srgbClr val="36469A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10312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6469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First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58368" y="2606040"/>
            <a:ext cx="1563624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363F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首先(开头)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2798064" y="1828800"/>
            <a:ext cx="1783080" cy="1463040"/>
          </a:xfrm>
          <a:prstGeom prst="roundRect">
            <a:avLst>
              <a:gd name="adj" fmla="val 6250"/>
            </a:avLst>
          </a:prstGeom>
          <a:solidFill>
            <a:srgbClr val="F6F7FC"/>
          </a:solidFill>
          <a:ln w="16510">
            <a:solidFill>
              <a:srgbClr val="4A5CB5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2798064" y="1828800"/>
            <a:ext cx="1783080" cy="73152"/>
          </a:xfrm>
          <a:prstGeom prst="rect">
            <a:avLst/>
          </a:prstGeom>
          <a:solidFill>
            <a:srgbClr val="4A5CB5"/>
          </a:solidFill>
          <a:ln/>
        </p:spPr>
      </p:sp>
      <p:sp>
        <p:nvSpPr>
          <p:cNvPr id="12" name="Text 10"/>
          <p:cNvSpPr/>
          <p:nvPr/>
        </p:nvSpPr>
        <p:spPr>
          <a:xfrm>
            <a:off x="2798064" y="210312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4A5CB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Then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2907792" y="2606040"/>
            <a:ext cx="1563624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363F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接着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047488" y="1828800"/>
            <a:ext cx="1783080" cy="1463040"/>
          </a:xfrm>
          <a:prstGeom prst="roundRect">
            <a:avLst>
              <a:gd name="adj" fmla="val 6250"/>
            </a:avLst>
          </a:prstGeom>
          <a:solidFill>
            <a:srgbClr val="F6F7FC"/>
          </a:solidFill>
          <a:ln w="16510">
            <a:solidFill>
              <a:srgbClr val="E6A93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047488" y="1828800"/>
            <a:ext cx="1783080" cy="73152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5047488" y="210312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E6A93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After that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5157216" y="2606040"/>
            <a:ext cx="1563624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363F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在那之后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296912" y="1828800"/>
            <a:ext cx="1783080" cy="1463040"/>
          </a:xfrm>
          <a:prstGeom prst="roundRect">
            <a:avLst>
              <a:gd name="adj" fmla="val 6250"/>
            </a:avLst>
          </a:prstGeom>
          <a:solidFill>
            <a:srgbClr val="F6F7FC"/>
          </a:solidFill>
          <a:ln w="16510">
            <a:solidFill>
              <a:srgbClr val="3FAE7A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7296912" y="1828800"/>
            <a:ext cx="1783080" cy="73152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20" name="Text 18"/>
          <p:cNvSpPr/>
          <p:nvPr/>
        </p:nvSpPr>
        <p:spPr>
          <a:xfrm>
            <a:off x="7296912" y="2103120"/>
            <a:ext cx="17830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FAE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Finally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7406640" y="2606040"/>
            <a:ext cx="1563624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363F7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最后(结尾)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457200" y="365760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 First → Then → After that → Finally 按时间顺序把句子串成一段连贯短文,不写流水账。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写作搭建 Writing · 译林版英语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646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A215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词块造句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点词块,排成句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5CB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4A5CB5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按语序点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把打乱的词块按主谓宾顺序点进构句区。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4A5CB5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排对朗读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四块放好自动判断,排对朗读整句、显中文。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可重置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重置/提示一词/切换四句反复练。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BD2EE"/>
            </a:solidFill>
            <a:prstDash val="solid"/>
          </a:ln>
          <a:effectLst>
            <a:outerShdw sx="100000" sy="100000" kx="0" ky="0" algn="bl" rotWithShape="0" blurRad="152400" dist="38100" dir="5400000">
              <a:srgbClr val="7A82AD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写作搭建-句段台/ppt-assets/c-sen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3493008" cy="274320"/>
          </a:xfrm>
          <a:prstGeom prst="rect">
            <a:avLst/>
          </a:prstGeom>
          <a:solidFill>
            <a:srgbClr val="1A215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349300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I get up at six on Saturday.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4A5CB5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句段台 · 词块造句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写作搭建 Writing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646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A215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连词成段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选连接词,连成段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5CB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4A5CB5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点连接词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先点 First/Then/After that/Finally。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4A5CB5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放进句子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再点该连接词要放的句子前面。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连贯朗读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四句放对即朗读全段《My Saturday》。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BD2EE"/>
            </a:solidFill>
            <a:prstDash val="solid"/>
          </a:ln>
          <a:effectLst>
            <a:outerShdw sx="100000" sy="100000" kx="0" ky="0" algn="bl" rotWithShape="0" blurRad="152400" dist="38100" dir="5400000">
              <a:srgbClr val="7A82AD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写作搭建-句段台/ppt-assets/c-para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472184" cy="274320"/>
          </a:xfrm>
          <a:prstGeom prst="rect">
            <a:avLst/>
          </a:prstGeom>
          <a:solidFill>
            <a:srgbClr val="1A215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472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My Saturday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4A5CB5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句段台 · 连词成段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写作搭建 Writing · 译林版英语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646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1A215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写作搭建 · 句子 + 段落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4A5CB5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句子  </a:t>
            </a:r>
            <a:pPr indent="0" marL="0">
              <a:buNone/>
            </a:pPr>
            <a:r>
              <a:rPr lang="en-US" sz="1600" b="1" dirty="0">
                <a:solidFill>
                  <a:srgbClr val="3646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主语 + 动词 + 宾语 + 时间/地点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48640" y="260604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A21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段落  </a:t>
            </a:r>
            <a:pPr indent="0" marL="0">
              <a:buNone/>
            </a:pPr>
            <a:r>
              <a:rPr lang="en-US" sz="1600" b="1" dirty="0">
                <a:solidFill>
                  <a:srgbClr val="36469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First → Then → After that → Finally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48640" y="33832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646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按时间顺序把句子连成一段连贯短文,先搭对句子,再连成段。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4A5CB5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句段台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写作搭建 Writing · 译林版英语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646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7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1A215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搭得对,连得顺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4A5CB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4E8F8"/>
          </a:solidFill>
          <a:ln w="12700">
            <a:solidFill>
              <a:srgbClr val="4A5CB5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4A5CB5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用“主语+动词+宾语+时间/地点”仿写 4 句描述你一天的句子,注意语序与句号。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6F7"/>
          </a:solidFill>
          <a:ln w="9525">
            <a:solidFill>
              <a:srgbClr val="CBD2E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4A5CB5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 First/Then/After that/Finally 把 4 句连成一段《My Day》,读给家长听。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6F7"/>
          </a:solidFill>
          <a:ln w="9525">
            <a:solidFill>
              <a:srgbClr val="CBD2EE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5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换话题(My Weekend / A School Trip)写 5 句并连成一段连贯短文,下节课分享。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82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写作搭建 Writing · 译林版英语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3646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2E6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写作搭建-句段台/ppt-assets/c-para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1A40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Build it up!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4E8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先搭对句子 · 再连成段落 · 写出一篇短文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BD2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写作搭建 Writing · 译林版英语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BD2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写作搭建</dc:title>
  <dc:subject>PptxGenJS Presentation</dc:subject>
  <dc:creator>光鹿课件</dc:creator>
  <cp:lastModifiedBy>光鹿课件</cp:lastModifiedBy>
  <cp:revision>1</cp:revision>
  <dcterms:created xsi:type="dcterms:W3CDTF">2026-06-14T11:26:31Z</dcterms:created>
  <dcterms:modified xsi:type="dcterms:W3CDTF">2026-06-14T11:26:31Z</dcterms:modified>
</cp:coreProperties>
</file>