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ord-matc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ord-match/index.html?tab=flash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ord-match/index.html?tab=match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ord-matc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主题词汇-词卡台/ppt-assets/c-flas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B">
              <a:alpha val="5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FC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· Hobbies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0" b="1" spc="1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Hobbies</a:t>
            </a:r>
            <a:endParaRPr lang="en-US" sz="6000" dirty="0"/>
          </a:p>
        </p:txBody>
      </p:sp>
      <p:sp>
        <p:nvSpPr>
          <p:cNvPr id="6" name="Text 3"/>
          <p:cNvSpPr/>
          <p:nvPr/>
        </p:nvSpPr>
        <p:spPr>
          <a:xfrm>
            <a:off x="457200" y="31089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D7F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看词卡 · 翻牌配对 · 闯关记单词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9A96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打开词卡台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What's your hobby?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聊一聊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用英语问问同桌:What's your &lt;b&gt;hobby&lt;/b&gt;? 你会用英语说出自己的爱好吗?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一组&lt;b&gt;兴趣爱好&lt;/b&gt;类单词:hobby / swim / dance / paint / collect / music / travel / photo。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怎么记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不死背——&lt;b&gt;看词卡(音形义)→ 翻牌配对 → 闯关&lt;/b&gt;,在玩中记牢。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682496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68249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Word List · 词表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 8 个单词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1554480"/>
                <a:gridCol w="1097280"/>
                <a:gridCol w="1463040"/>
                <a:gridCol w="1554480"/>
                <a:gridCol w="10972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单词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单词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6F3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33A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hobby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/ˈhɒbi/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爱好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collect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/kəˈlekt/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收集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swim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/swɪm/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游泳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music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/ˈmjuːzɪk/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dance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/dɑːns/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跳舞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travel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/ˈtrævl/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旅行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paint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/peɪnt/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绘画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400" b="1" dirty="0">
                          <a:solidFill>
                            <a:srgbClr val="14333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photo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6D8B91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/ˈfəʊtəʊ/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CF4F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照片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6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9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在词卡台点单词或🔊即用英语朗读,跟读两遍记得更牢。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· 记词法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怎样把单词记牢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147A77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147A77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音形结合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58368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先听发音、跟读,再看拼写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CF4F2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CF4F2E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CF4F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联想记忆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907792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swim→想象游泳的动作/画面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例句记忆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157216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把词放进句子:Music makes me happy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7296912" y="1828800"/>
            <a:ext cx="1783080" cy="1828800"/>
          </a:xfrm>
          <a:prstGeom prst="roundRect">
            <a:avLst>
              <a:gd name="adj" fmla="val 5128"/>
            </a:avLst>
          </a:prstGeom>
          <a:solidFill>
            <a:srgbClr val="F4FBF9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7296912" y="205740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配对游戏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406640" y="2606040"/>
            <a:ext cx="1563624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C51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英文中文翻牌配对,反复强化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学词卡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音形义一张卡看全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点卡朗读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大词卡给出单词、音标、中文、例句,点卡或🔊朗读。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逐词过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◀▶ 切换 8 个词,跟读、说中文。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看例句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在例句里理解词的用法。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E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B91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主题词汇-词卡台/ppt-assets/c-flas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2066544" cy="274320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206654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hobby /ˈhɒbi/ 爱好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F9A9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词卡台 · 学词卡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翻牌配对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英文中文,配成对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翻两张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翻开两张卡:一英一中。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配成对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英文与中文对上就消去并保留。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记得牢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全部配对过关,反复几次就记住。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6E2"/>
            </a:solidFill>
            <a:prstDash val="solid"/>
          </a:ln>
          <a:effectLst>
            <a:outerShdw sx="100000" sy="100000" kx="0" ky="0" algn="bl" rotWithShape="0" blurRad="152400" dist="38100" dir="5400000">
              <a:srgbClr val="6D8B91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主题词汇-词卡台/ppt-assets/c-matc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591056" cy="274320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英文 ↔ 中文 记忆配对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9A96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词卡台 · 翻牌配对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· Hobbies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9202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hobby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爱好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swim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游泳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dance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跳舞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paint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绘画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collect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收集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music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音乐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travel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旅行  ·  </a:t>
            </a:r>
            <a:pPr indent="0" marL="0">
              <a:buNone/>
            </a:pPr>
            <a:r>
              <a:rPr lang="en-US" sz="1800" b="1" dirty="0">
                <a:solidFill>
                  <a:srgbClr val="1433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photo </a:t>
            </a:r>
            <a:pPr indent="0" marL="0">
              <a:buNone/>
            </a:pPr>
            <a:r>
              <a:rPr lang="en-US" sz="1800" dirty="0">
                <a:solidFill>
                  <a:srgbClr val="CF4F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照片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48640" y="33832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记词法:音形结合 + 联想 + 例句 + 翻牌配对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9A96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词卡台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433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6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记得住,用得出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F7F4"/>
          </a:solidFill>
          <a:ln w="12700">
            <a:solidFill>
              <a:srgbClr val="1F9A9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9A96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听读并默写 8 个单词(英文+中文),各写一个含该词的短语或句子。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B"/>
          </a:solidFill>
          <a:ln w="9525">
            <a:solidFill>
              <a:srgbClr val="CFE6E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F0734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3-4 个本课词介绍你的爱好(My hobby is… / I like…)。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FEB"/>
          </a:solidFill>
          <a:ln w="9525">
            <a:solidFill>
              <a:srgbClr val="CFE6E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33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再找 5 个爱好类词做成自己的词卡,下节课领读分享。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B9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47A7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主题词汇-词卡台/ppt-assets/c-flash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2E2B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What's your hobby?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7F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看词卡 · 翻牌配对 · 在玩中记单词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主题词汇 Hobbies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主题词汇</dc:title>
  <dc:subject>PptxGenJS Presentation</dc:subject>
  <dc:creator>光鹿课件</dc:creator>
  <cp:lastModifiedBy>光鹿课件</cp:lastModifiedBy>
  <cp:revision>1</cp:revision>
  <dcterms:created xsi:type="dcterms:W3CDTF">2026-06-14T09:12:46Z</dcterms:created>
  <dcterms:modified xsi:type="dcterms:W3CDTF">2026-06-14T09:12:46Z</dcterms:modified>
</cp:coreProperties>
</file>