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ianjingsha-qiusi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ianjingsha-qiusi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ianjingsha-qiusi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ianjingsha-qiusi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ianjingsha-qiusi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ianjingsha-qiusi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天净沙秋思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天净沙 · 暮色赭红裹着夕照鎏金的"秋郊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二十八字九景，一幅秋郊夕照里的羁旅愁肠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统编版语文七年级上册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B5462A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3E3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3A241B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3A241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B5462A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B5462A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546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诵读品味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准确朗读并背诵全曲，读出'枯—老—昏—瘦'等字的苍凉顿挫与羁旅愁情。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B5462A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546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意象赏析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梳理九种景物，理解名词意象的叠加组合，体会'一切景语皆情语'的写法。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B5462A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546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情感体悟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把握'断肠人在天涯'的曲眼之妙，体会游子思乡倦旅的凄苦，学习借景抒情、以景结情。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D995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天净沙 · 暮色赭红裹着夕照鎏金的"秋郊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546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天净沙秋思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逐句移步换景：走进秋郊夕照图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依次点选三个写景句，看背景换景，读懂九景如何叠成一幅画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5462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天净沙 · 暮色赭红裹着夕照鎏金的"秋郊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天净沙秋思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冷暖意象对照台：乐景何以衬哀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点选两组意象，对比萧瑟与温暖两种画面，想想为何'乐景'反而更添愁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5462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天净沙 · 暮色赭红裹着夕照鎏金的"秋郊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天净沙秋思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赏读辅助·走近这片旷野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四张小卡，帮你读懂曲牌、写法与诗心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5462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天净沙 · 暮色赭红裹着夕照鎏金的"秋郊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天净沙秋思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深度赏析·秋思之祖何以动人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5462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天净沙 · 暮色赭红裹着夕照鎏金的"秋郊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天净沙秋思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B5462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天净沙 · 暮色赭红裹着夕照鎏金的"秋郊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E3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3A241B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3A241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天净沙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546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九景叠加:枯藤·老树·昏鸦｜小桥·流水·人家｜古道·西风·瘦马——名词意象并置，言简意丰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546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以景结情:前四句写景蓄势，末句'断肠人在天涯'写人点睛，卒章显志，景为情设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546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秋思之祖:凝练·情景交融·乐景衬哀·炼字精准——二十八字压过千百首悲秋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D995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天净沙 · 暮色赭红裹着夕照鎏金的"秋郊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546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E3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D9952F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3A241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D995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背诵并默写《天净沙·秋思》，挑选'枯''老''昏''瘦'中的两个字，各写一句话说明它如何渲染了秋的苍凉。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D995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用现代散文笔法，把这首小令改写成一段100字左右的写景抒情文字，要保留'九景叠加'与'断肠人在天涯'的意境。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D995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对比白朴《天净沙·秋》（孤村落日残霞……）与本曲，从意象选择与情感基调两方面，写一段150字的比较赏析。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D995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天净沙 · 暮色赭红裹着夕照鎏金的"秋郊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546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天净沙 · 暮色赭红裹着夕照鎏金的"秋郊</dc:title>
  <dc:subject>PptxGenJS Presentation</dc:subject>
  <dc:creator>光鹿课件</dc:creator>
  <cp:lastModifiedBy>光鹿课件</cp:lastModifiedBy>
  <cp:revision>1</cp:revision>
  <dcterms:created xsi:type="dcterms:W3CDTF">2026-06-24T14:27:36Z</dcterms:created>
  <dcterms:modified xsi:type="dcterms:W3CDTF">2026-06-24T14:27:36Z</dcterms:modified>
</cp:coreProperties>
</file>