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hree-kingdoms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hree-kingdoms/index.html?tab=battle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three-kingdoms/index.html?tab=kingdoms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three-kingdoms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0D6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三国鼎立-鼎立台/ppt-assets/c-kingdom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2A32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C4A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Kingdoms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10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三国鼎立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0E8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两大战役 · 魏 · 蜀 · 吴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2F4858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打开鼎立台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2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232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E7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天下大势,合久必分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485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3A6EA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说一说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提起&lt;b&gt;三国&lt;/b&gt;你会想到谁?但《三国演义》是小说 —— 真实的历史是怎样的?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4858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两场关键战役如何奠定&lt;b&gt;三国鼎立&lt;/b&gt;;魏、蜀、吴三国是谁、何时、定都何处。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973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&lt;b&gt;点开战役卡片 → 点三色地图认三国 → 闯关&lt;/b&gt;,看得见、记得牢、辨史实。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三国鼎立 · 部编版历史 七年级上册 第16课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2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682496" cy="292608"/>
          </a:xfrm>
          <a:prstGeom prst="rect">
            <a:avLst/>
          </a:prstGeom>
          <a:solidFill>
            <a:srgbClr val="2232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6824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E7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Battles · 两大战役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奠定鼎立的两场战役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4858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45920"/>
          <a:ext cx="841248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914400"/>
                <a:gridCol w="1828800"/>
                <a:gridCol w="1828800"/>
                <a:gridCol w="246888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DE7D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战役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2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DE7D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时间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2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DE7D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交战双方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2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DE7D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结果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2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DE7D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历史影响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23A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3A6EA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官渡之战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2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232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200年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2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232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曹操 ↔ 袁绍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2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232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曹操以少胜多胜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2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232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为曹操统一北方奠定基础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2E9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B03A2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赤壁之战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2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232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208年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2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232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曹操 ↔ 孙刘联军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2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232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孙刘联军火攻大败曹操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2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232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为三国鼎立局面的形成奠定基础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2E9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160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两战都“以少胜多”:官渡使曹操统一北方,赤壁却让曹操统一全国受挫,天下三分由此奠定。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三国鼎立 · 部编版历史 七年级上册 第16课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2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232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E7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Kingdoms · 三国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魏 · 蜀 · 吴 相继建立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485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2560320" cy="1828800"/>
          </a:xfrm>
          <a:prstGeom prst="roundRect">
            <a:avLst>
              <a:gd name="adj" fmla="val 5000"/>
            </a:avLst>
          </a:prstGeom>
          <a:solidFill>
            <a:srgbClr val="F6F2E9"/>
          </a:solidFill>
          <a:ln w="17780">
            <a:solidFill>
              <a:srgbClr val="3A6EA5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691640"/>
            <a:ext cx="2560320" cy="91440"/>
          </a:xfrm>
          <a:prstGeom prst="rect">
            <a:avLst/>
          </a:prstGeom>
          <a:solidFill>
            <a:srgbClr val="3A6EA5"/>
          </a:solidFill>
          <a:ln/>
        </p:spPr>
      </p:sp>
      <p:sp>
        <p:nvSpPr>
          <p:cNvPr id="8" name="Text 6"/>
          <p:cNvSpPr/>
          <p:nvPr/>
        </p:nvSpPr>
        <p:spPr>
          <a:xfrm>
            <a:off x="457200" y="1874520"/>
            <a:ext cx="2560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200" kern="0" dirty="0">
                <a:solidFill>
                  <a:srgbClr val="3A6EA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魏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94360" y="260604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220年 · 曹丕称帝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48640" y="297180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定都 洛阳 ·（北方）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3200400" y="1691640"/>
            <a:ext cx="2560320" cy="1828800"/>
          </a:xfrm>
          <a:prstGeom prst="roundRect">
            <a:avLst>
              <a:gd name="adj" fmla="val 5000"/>
            </a:avLst>
          </a:prstGeom>
          <a:solidFill>
            <a:srgbClr val="F6F2E9"/>
          </a:solidFill>
          <a:ln w="17780">
            <a:solidFill>
              <a:srgbClr val="B03A2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200400" y="1691640"/>
            <a:ext cx="2560320" cy="914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3" name="Text 11"/>
          <p:cNvSpPr/>
          <p:nvPr/>
        </p:nvSpPr>
        <p:spPr>
          <a:xfrm>
            <a:off x="3200400" y="1874520"/>
            <a:ext cx="2560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200" kern="0" dirty="0">
                <a:solidFill>
                  <a:srgbClr val="B0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蜀汉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3337560" y="260604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221年 · 刘备称帝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291840" y="297180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定都 成都 ·（西南）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5943600" y="1691640"/>
            <a:ext cx="2560320" cy="1828800"/>
          </a:xfrm>
          <a:prstGeom prst="roundRect">
            <a:avLst>
              <a:gd name="adj" fmla="val 5000"/>
            </a:avLst>
          </a:prstGeom>
          <a:solidFill>
            <a:srgbClr val="F6F2E9"/>
          </a:solidFill>
          <a:ln w="17780">
            <a:solidFill>
              <a:srgbClr val="3A8A5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943600" y="1691640"/>
            <a:ext cx="2560320" cy="91440"/>
          </a:xfrm>
          <a:prstGeom prst="rect">
            <a:avLst/>
          </a:prstGeom>
          <a:solidFill>
            <a:srgbClr val="3A8A5A"/>
          </a:solidFill>
          <a:ln/>
        </p:spPr>
      </p:sp>
      <p:sp>
        <p:nvSpPr>
          <p:cNvPr id="18" name="Text 16"/>
          <p:cNvSpPr/>
          <p:nvPr/>
        </p:nvSpPr>
        <p:spPr>
          <a:xfrm>
            <a:off x="5943600" y="1874520"/>
            <a:ext cx="2560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200" kern="0" dirty="0">
                <a:solidFill>
                  <a:srgbClr val="3A8A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吴</a:t>
            </a:r>
            <a:endParaRPr lang="en-US" sz="3200" dirty="0"/>
          </a:p>
        </p:txBody>
      </p:sp>
      <p:sp>
        <p:nvSpPr>
          <p:cNvPr id="19" name="Text 17"/>
          <p:cNvSpPr/>
          <p:nvPr/>
        </p:nvSpPr>
        <p:spPr>
          <a:xfrm>
            <a:off x="6080760" y="260604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229年 · 孙权称帝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035040" y="297180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定都 建业(今南京)·（东南）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457200" y="3749040"/>
            <a:ext cx="8229600" cy="566928"/>
          </a:xfrm>
          <a:prstGeom prst="roundRect">
            <a:avLst>
              <a:gd name="adj" fmla="val 9677"/>
            </a:avLst>
          </a:prstGeom>
          <a:solidFill>
            <a:srgbClr val="F6E9E5"/>
          </a:solidFill>
          <a:ln w="13970">
            <a:solidFill>
              <a:srgbClr val="B03A2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57200" y="3822192"/>
            <a:ext cx="822960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B0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⚠ 易错:</a:t>
            </a:r>
            <a:pPr algn="ctr" indent="0" marL="0">
              <a:buNone/>
            </a:pPr>
            <a:r>
              <a:rPr lang="en-US" sz="1250" dirty="0">
                <a:solidFill>
                  <a:srgbClr val="2F48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曹操是东汉末年人物,并未称帝;魏国是其子</a:t>
            </a:r>
            <a:pPr algn="ctr" indent="0" marL="0">
              <a:buNone/>
            </a:pPr>
            <a:r>
              <a:rPr lang="en-US" sz="1250" b="1" dirty="0">
                <a:solidFill>
                  <a:srgbClr val="B0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曹丕(220年)</a:t>
            </a:r>
            <a:pPr algn="ctr" indent="0" marL="0">
              <a:buNone/>
            </a:pPr>
            <a:r>
              <a:rPr lang="en-US" sz="1250" dirty="0">
                <a:solidFill>
                  <a:srgbClr val="2F485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建立的!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三国鼎立 · 部编版历史 七年级上册 第16课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2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232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E7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两大战役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点开卡片看战役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485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3A6EA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点官渡/赤壁卡片即展开详情。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4858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看四栏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时间、双方、结果、影响一目了然。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973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听朗读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展开即朗读战役经过与作用。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FC4AC"/>
            </a:solidFill>
            <a:prstDash val="solid"/>
          </a:ln>
          <a:effectLst>
            <a:outerShdw sx="100000" sy="100000" kx="0" ky="0" algn="bl" rotWithShape="0" blurRad="152400" dist="38100" dir="5400000">
              <a:srgbClr val="6C7F88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三国鼎立-鼎立台/ppt-assets/c-battl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22323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DE7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官渡 · 赤壁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2F4858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鼎立台 · 两大战役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三国鼎立 · 部编版历史 七年级上册 第16课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2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232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E7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三国鼎立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点地图认三国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485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3A6EA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点地图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点魏/蜀/吴三色区域选国家。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4858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看面板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建立者、时间、都城、位置即显示。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B03A2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辨易错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面板特别提示曹操未称帝。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FC4AC"/>
            </a:solidFill>
            <a:prstDash val="solid"/>
          </a:ln>
          <a:effectLst>
            <a:outerShdw sx="100000" sy="100000" kx="0" ky="0" algn="bl" rotWithShape="0" blurRad="152400" dist="38100" dir="5400000">
              <a:srgbClr val="6C7F88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三国鼎立-鼎立台/ppt-assets/c-kingdom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758952" cy="274320"/>
          </a:xfrm>
          <a:prstGeom prst="rect">
            <a:avLst/>
          </a:prstGeom>
          <a:solidFill>
            <a:srgbClr val="22323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DE7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魏 蜀 吴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2F4858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鼎立台 · 三国鼎立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三国鼎立 · 部编版历史 七年级上册 第16课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2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2232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E7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三国鼎立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F4858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两大战役:</a:t>
            </a:r>
            <a:pPr indent="0" marL="0">
              <a:buNone/>
            </a:pPr>
            <a:r>
              <a:rPr lang="en-US" sz="1350" b="1" dirty="0">
                <a:solidFill>
                  <a:srgbClr val="3A6EA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官渡(200,曹操胜袁绍→统一北方)</a:t>
            </a:r>
            <a:pPr indent="0" marL="0">
              <a:buNone/>
            </a:pPr>
            <a:r>
              <a:rPr lang="en-US" sz="135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· </a:t>
            </a:r>
            <a:pPr indent="0" marL="0">
              <a:buNone/>
            </a:pPr>
            <a:r>
              <a:rPr lang="en-US" sz="1350" b="1" dirty="0">
                <a:solidFill>
                  <a:srgbClr val="B0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赤壁(208,孙刘火攻胜曹操→鼎立基础)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548640" y="25146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三国:</a:t>
            </a:r>
            <a:pPr indent="0" marL="0">
              <a:buNone/>
            </a:pPr>
            <a:r>
              <a:rPr lang="en-US" sz="1350" b="1" dirty="0">
                <a:solidFill>
                  <a:srgbClr val="3A6EA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魏 220 曹丕 洛阳(北)</a:t>
            </a:r>
            <a:pPr indent="0" marL="0">
              <a:buNone/>
            </a:pPr>
            <a:r>
              <a:rPr lang="en-US" sz="135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 ·  </a:t>
            </a:r>
            <a:pPr indent="0" marL="0">
              <a:buNone/>
            </a:pPr>
            <a:r>
              <a:rPr lang="en-US" sz="1350" b="1" dirty="0">
                <a:solidFill>
                  <a:srgbClr val="B0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蜀 221 刘备 成都(西南)</a:t>
            </a:r>
            <a:pPr indent="0" marL="0">
              <a:buNone/>
            </a:pPr>
            <a:r>
              <a:rPr lang="en-US" sz="135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 ·  </a:t>
            </a:r>
            <a:pPr indent="0" marL="0">
              <a:buNone/>
            </a:pPr>
            <a:r>
              <a:rPr lang="en-US" sz="1350" b="1" dirty="0">
                <a:solidFill>
                  <a:srgbClr val="3A8A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吴 229 孙权 建业(东南)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B0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易错:曹操未称帝,魏国是曹丕建立的!　三国鼎立 = 从分裂走向局部统一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2F4858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鼎立台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三国鼎立 · 部编版历史 七年级上册 第16课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2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232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DE7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理清史实,辨别演义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485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EAEC"/>
          </a:solidFill>
          <a:ln w="12700">
            <a:solidFill>
              <a:srgbClr val="2F485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F4858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列表写出官渡、赤壁两战的时间、双方、结果、影响,以及魏蜀吴的建立者、时间、都城。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0D6C2"/>
          </a:solidFill>
          <a:ln w="9525">
            <a:solidFill>
              <a:srgbClr val="CFC4A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3A6EA5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用一句话解释“为什么魏国不是曹操建立的”,说清曹操与曹丕的关系。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0D6C2"/>
          </a:solidFill>
          <a:ln w="9525">
            <a:solidFill>
              <a:srgbClr val="CFC4A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D6973A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查“草船借箭/借东风”情节,对照课本说说哪些是文学虚构、哪些有史实依据。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C7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三国鼎立 · 部编版历史 七年级上册 第16课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23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D6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三国鼎立-鼎立台/ppt-assets/c-kingdom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2A32">
              <a:alpha val="6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8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天下三分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200" kern="0" dirty="0">
                <a:solidFill>
                  <a:srgbClr val="F0E8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两大战役 · 魏蜀吴鼎立 · 从分裂走向局部统一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C4A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三国鼎立 · 部编版历史 七年级上册 第16课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C4A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三国鼎立</dc:title>
  <dc:subject>PptxGenJS Presentation</dc:subject>
  <dc:creator>光鹿课件</dc:creator>
  <cp:lastModifiedBy>光鹿课件</cp:lastModifiedBy>
  <cp:revision>1</cp:revision>
  <dcterms:created xsi:type="dcterms:W3CDTF">2026-06-14T12:04:06Z</dcterms:created>
  <dcterms:modified xsi:type="dcterms:W3CDTF">2026-06-14T12:04:06Z</dcterms:modified>
</cp:coreProperties>
</file>