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thermal-expand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thermal-expand/index.html?tab=liquid&amp;temp=88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thermal-expand/index.html?tab=solid&amp;temp=90" TargetMode="External"/><Relationship Id="rId1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thermal-expand/index.html?tab=gas&amp;temp=90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thermal-expand/index.html?tab=quiz" TargetMode="External"/><Relationship Id="rId1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E2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热胀冷缩-膨胀台/ppt-assets/c-liqu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321A0C">
              <a:alpha val="62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206240" cy="1554480"/>
          </a:xfrm>
          <a:prstGeom prst="rect">
            <a:avLst/>
          </a:prstGeom>
          <a:solidFill>
            <a:srgbClr val="FBEFDF">
              <a:alpha val="8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389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spc="4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023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3D 加热冷却实验 · 膨胀台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苏教版科学 · 四年级下册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F6E9D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受热膨胀,遇冷收缩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566160" y="4434840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E0592C"/>
          </a:solidFill>
          <a:ln/>
        </p:spPr>
      </p:sp>
      <p:sp>
        <p:nvSpPr>
          <p:cNvPr id="10" name="Text 7"/>
          <p:cNvSpPr/>
          <p:nvPr/>
        </p:nvSpPr>
        <p:spPr>
          <a:xfrm>
            <a:off x="3566160" y="4425696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打开膨胀台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从"温度计"说起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温度变了,物体会怎样?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身边的现象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温度计的液柱会升降、夏天电线变松……都和温度有关。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提出问题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温度升高、降低时,物体的体积会发生什么变化?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用液体、固体、气体三组实验,找出共同的规律。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64024" y="1655064"/>
            <a:ext cx="3959352" cy="2816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EC5A6"/>
            </a:solidFill>
            <a:prstDash val="solid"/>
          </a:ln>
          <a:effectLst>
            <a:outerShdw sx="100000" sy="100000" kx="0" ky="0" algn="bl" rotWithShape="0" blurRad="152400" dist="38100" dir="5400000">
              <a:srgbClr val="9A7A50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热胀冷缩-膨胀台/ppt-assets/c-liqu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800600" y="1691640"/>
            <a:ext cx="3886200" cy="274320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892040" y="1783080"/>
            <a:ext cx="758952" cy="274320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20" name="Text 17"/>
          <p:cNvSpPr/>
          <p:nvPr/>
        </p:nvSpPr>
        <p:spPr>
          <a:xfrm>
            <a:off x="4892040" y="1772107"/>
            <a:ext cx="75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加热看变化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实验一 · 液体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液柱,升上去了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加热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烧瓶装满红水接细管,加热时管内液柱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上升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冷却时液柱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下降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——液体受热膨胀、遇冷收缩。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原来如此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温度计就是利用液柱随温度升降来测量温度的。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C5A6"/>
            </a:solidFill>
            <a:prstDash val="solid"/>
          </a:ln>
          <a:effectLst>
            <a:outerShdw sx="100000" sy="100000" kx="0" ky="0" algn="bl" rotWithShape="0" blurRad="152400" dist="38100" dir="5400000">
              <a:srgbClr val="9A7A50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热胀冷缩-膨胀台/ppt-assets/c-liqu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996696" cy="274320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9966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受热→液柱上升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481328" cy="365760"/>
          </a:xfrm>
          <a:prstGeom prst="roundRect">
            <a:avLst>
              <a:gd name="adj" fmla="val 12500"/>
            </a:avLst>
          </a:prstGeom>
          <a:solidFill>
            <a:srgbClr val="E0592C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481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膨胀台 · 液体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实验二 · 固体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铜球,过不去环了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常温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铜球刚好能穿过铁环。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加热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加热后铜球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膨胀变大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,就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穿不过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原来的铁环了。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冷却变小后又能穿过——固体也热胀冷缩(只是肉眼难见)。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C5A6"/>
            </a:solidFill>
            <a:prstDash val="solid"/>
          </a:ln>
          <a:effectLst>
            <a:outerShdw sx="100000" sy="100000" kx="0" ky="0" algn="bl" rotWithShape="0" blurRad="152400" dist="38100" dir="5400000">
              <a:srgbClr val="9A7A50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热胀冷缩-膨胀台/ppt-assets/c-sol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115568" cy="274320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115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受热变大→过不去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481328" cy="365760"/>
          </a:xfrm>
          <a:prstGeom prst="roundRect">
            <a:avLst>
              <a:gd name="adj" fmla="val 12500"/>
            </a:avLst>
          </a:prstGeom>
          <a:solidFill>
            <a:srgbClr val="E0592C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481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膨胀台 · 固体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024128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02412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实验三 · 气体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气球,鼓起来了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加热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瓶口套瘪气球,加热时瓶内气体膨胀,把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气球吹鼓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冷却时气体收缩,气球又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瘪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下去。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最明显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同样升温,气体膨胀比液体、固体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大得多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C5A6"/>
            </a:solidFill>
            <a:prstDash val="solid"/>
          </a:ln>
          <a:effectLst>
            <a:outerShdw sx="100000" sy="100000" kx="0" ky="0" algn="bl" rotWithShape="0" blurRad="152400" dist="38100" dir="5400000">
              <a:srgbClr val="9A7A50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热胀冷缩-膨胀台/ppt-assets/c-ga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115568" cy="274320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115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气体受热→气球鼓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481328" cy="365760"/>
          </a:xfrm>
          <a:prstGeom prst="roundRect">
            <a:avLst>
              <a:gd name="adj" fmla="val 12500"/>
            </a:avLst>
          </a:prstGeom>
          <a:solidFill>
            <a:srgbClr val="E0592C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481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膨胀台 · 气体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热胀冷缩-膨胀台/ppt-assets/c-sol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0" y="0"/>
            <a:ext cx="36576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0" y="0"/>
            <a:ext cx="3657600" cy="5143500"/>
          </a:xfrm>
          <a:prstGeom prst="rect">
            <a:avLst/>
          </a:prstGeom>
          <a:solidFill>
            <a:srgbClr val="321A0C">
              <a:alpha val="5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5" name="Text 2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记牢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393192" y="749808"/>
            <a:ext cx="4846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热胀冷缩,处处都有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8" name="Shape 5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1664208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普遍规律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1975104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大多数物体受热膨胀、遇冷收缩。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615184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三态都有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0080" y="2926080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液体、固体、气体都热胀冷缩,气体最明显。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356616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生活应用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40080" y="3877056"/>
            <a:ext cx="4572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铁轨留缝、饮料不装满……都为热胀留余地。点「让小热讲讲」再听。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57200" y="4498848"/>
            <a:ext cx="2194560" cy="365760"/>
          </a:xfrm>
          <a:prstGeom prst="roundRect">
            <a:avLst>
              <a:gd name="adj" fmla="val 12500"/>
            </a:avLst>
          </a:prstGeom>
          <a:solidFill>
            <a:srgbClr val="E0592C"/>
          </a:solidFill>
          <a:ln/>
        </p:spPr>
      </p:sp>
      <p:sp>
        <p:nvSpPr>
          <p:cNvPr id="18" name="Text 15"/>
          <p:cNvSpPr/>
          <p:nvPr/>
        </p:nvSpPr>
        <p:spPr>
          <a:xfrm>
            <a:off x="457200" y="4489704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膨胀台 · 闯关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5A3320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BF2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动手验一验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E0592C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BB401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BEEDF"/>
          </a:solidFill>
          <a:ln w="12700">
            <a:solidFill>
              <a:srgbClr val="E0592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BB4019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把瘪的乒乓球(没破)放进热水里,观察它鼓起来,用热胀冷缩解释。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4E2CF"/>
          </a:solidFill>
          <a:ln w="9525">
            <a:solidFill>
              <a:srgbClr val="DEC5A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1F6FB0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找生活中利用或防范热胀冷缩的例子(铁轨、桥梁、路面接缝),记录下来。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4E2CF"/>
          </a:solidFill>
          <a:ln w="9525">
            <a:solidFill>
              <a:srgbClr val="DEC5A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33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为什么夏天给自行车轮胎打气不要打太足?用热胀冷缩的道理说一说。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9C7C6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B40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2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热胀冷缩-膨胀台/ppt-assets/c-ga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321A0C">
              <a:alpha val="64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400" kern="0" dirty="0">
                <a:solidFill>
                  <a:srgbClr val="FFFD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受热膨胀,遇冷收缩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spc="300" kern="0" dirty="0">
                <a:solidFill>
                  <a:srgbClr val="F7D9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一冷一热,藏着大学问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E2CBA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热胀冷缩 · 苏教版科学四年级下册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AB98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热胀冷缩</dc:title>
  <dc:subject>PptxGenJS Presentation</dc:subject>
  <dc:creator>光鹿课件</dc:creator>
  <cp:lastModifiedBy>光鹿课件</cp:lastModifiedBy>
  <cp:revision>1</cp:revision>
  <dcterms:created xsi:type="dcterms:W3CDTF">2026-06-12T13:00:00Z</dcterms:created>
  <dcterms:modified xsi:type="dcterms:W3CDTF">2026-06-12T13:00:00Z</dcterms:modified>
</cp:coreProperties>
</file>