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ermal-circula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ermal-circulation/index.html?tab=flow&amp;hot=left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ermal-circulation/index.html?tab=sea&amp;time=day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thermal-circula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BE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热力环流-环流台/ppt-assets/c-fl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81420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572000" cy="1554480"/>
          </a:xfrm>
          <a:prstGeom prst="rect">
            <a:avLst/>
          </a:prstGeom>
          <a:solidFill>
            <a:srgbClr val="ECF3FA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480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300" b="1" spc="300" kern="0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</a:t>
            </a:r>
            <a:endParaRPr lang="en-US" sz="33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冷热不均 · 气压差异 · 大气运动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297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 · 必修第一册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9F1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冷热不均，吹出最简单的风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80B5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打开环流台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39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804672" cy="292608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80467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从"风"说起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风，是怎么吹起来的?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0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3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现象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海边白天吹海风、夜里吹陆风,城市比郊区暖……都和风有关。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F639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起点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一切始于地面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冷热不均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,引起空气运动。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理清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的四步,并解释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海陆风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C0D3E6"/>
            </a:solidFill>
            <a:prstDash val="solid"/>
          </a:ln>
          <a:effectLst>
            <a:outerShdw sx="100000" sy="100000" kx="0" ky="0" algn="bl" rotWithShape="0" blurRad="152400" dist="38100" dir="5400000">
              <a:srgbClr val="5E718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热力环流-环流台/ppt-assets/c-fl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640080" cy="274320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 · 人教版高中地理必修第一册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 · 环流形成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冷热不均 → 风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0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3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受热处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空气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上升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:近地面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低压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、高空高压。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3A6FB5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冷却处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空气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下沉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:近地面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高压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、高空低压。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1F639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形成风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近地面风从冷处吹向热处,高空相反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D3E6"/>
            </a:solidFill>
            <a:prstDash val="solid"/>
          </a:ln>
          <a:effectLst>
            <a:outerShdw sx="100000" sy="100000" kx="0" ky="0" algn="bl" rotWithShape="0" blurRad="152400" dist="38100" dir="5400000">
              <a:srgbClr val="5E718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热力环流-环流台/ppt-assets/c-fl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947672" cy="274320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947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上升/下沉 + 气压 + 风向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80B5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环流台 · 环流形成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 · 人教版高中地理必修第一册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冷热两处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气压高低，一表看清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0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3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2011680"/>
                <a:gridCol w="2011680"/>
                <a:gridCol w="2103120"/>
                <a:gridCol w="2103120"/>
              </a:tblGrid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8F0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位置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8F0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垂直气流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8F0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近地面气压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8F0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高空气压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6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受热处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72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25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上升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25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低压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D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25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高压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B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冷却处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FB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25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下沉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25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高压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25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低压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6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记牢:链条 </a:t>
            </a:r>
            <a:pPr algn="ctr" indent="0" marL="0">
              <a:buNone/>
            </a:pPr>
            <a:r>
              <a:rPr lang="en-US" sz="115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冷热不均→垂直运动→气压差异→水平运动</a:t>
            </a:r>
            <a:pPr algn="ctr" indent="0" marL="0"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;近地面与高空气压</a:t>
            </a:r>
            <a:pPr algn="ctr" indent="0" marL="0">
              <a:buNone/>
            </a:pPr>
            <a:r>
              <a:rPr lang="en-US" sz="115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高低相反</a:t>
            </a:r>
            <a:pPr algn="ctr" indent="0" marL="0"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,等压面</a:t>
            </a:r>
            <a:pPr algn="ctr" indent="0" marL="0">
              <a:buNone/>
            </a:pPr>
            <a:r>
              <a:rPr lang="en-US" sz="115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凸高凹低</a:t>
            </a:r>
            <a:pPr algn="ctr" indent="0" marL="0"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 · 人教版高中地理必修第一册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用一用 · 海陆风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白天海风，夜晚陆风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0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3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陆地升温快、比海洋热 → 陆地低压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海风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(海→陆)。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6FB5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夜晚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陆地降温快、比海洋冷 → 陆地高压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陆风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(陆→海)。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1F639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本质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海陆比热不同造成冷热差异,是热力环流的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典型实例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0D3E6"/>
            </a:solidFill>
            <a:prstDash val="solid"/>
          </a:ln>
          <a:effectLst>
            <a:outerShdw sx="100000" sy="100000" kx="0" ky="0" algn="bl" rotWithShape="0" blurRad="152400" dist="38100" dir="5400000">
              <a:srgbClr val="5E718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热力环流-环流台/ppt-assets/c-sea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 · 海风(海→陆)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2F80B5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环流台 · 海陆风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 · 人教版高中地理必修第一册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80B5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EF4FB"/>
          </a:solidFill>
          <a:ln w="16510">
            <a:solidFill>
              <a:srgbClr val="2F80B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2F80B5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F80B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四步链条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(冷热不均)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→垂直→气压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C3F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→水平(风)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EF4FB"/>
          </a:solidFill>
          <a:ln w="16510">
            <a:solidFill>
              <a:srgbClr val="D9572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D957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气压规律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(受热低压)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冷却高压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C3F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近地面&gt;高空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EF4FB"/>
          </a:solidFill>
          <a:ln w="16510">
            <a:solidFill>
              <a:srgbClr val="3A6FB5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3A6FB5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A6FB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等压面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(凸高凹低)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海陆风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C3F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白海风夜陆风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2F80B5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环流台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 · 人教版高中地理必修第一册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6253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8F0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画环流，解海陆风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0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3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F3FA"/>
          </a:solidFill>
          <a:ln w="12700">
            <a:solidFill>
              <a:srgbClr val="2F80B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6390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画出热力环流示意图,标出受热/冷却处气流方向、近地面与高空气压高低和风向。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BE7F1"/>
          </a:solidFill>
          <a:ln w="9525">
            <a:solidFill>
              <a:srgbClr val="C0D3E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画出白天、夜晚海陆风示意图,说明海风、陆风的形成原因。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BE7F1"/>
          </a:solidFill>
          <a:ln w="9525">
            <a:solidFill>
              <a:srgbClr val="C0D3E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5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城市热岛下,城市与郊区之间近地面风怎么吹?布局有污染的工厂应考虑什么?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1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 · 人教版高中地理必修第一册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BE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热力环流-环流台/ppt-assets/c-sea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81420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上升 · 下沉 · 成环流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D2E2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冷热不均生气压差，风从高压吹向低压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0D3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热力环流 · 人教版高中地理必修第一册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0D3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热力环流</dc:title>
  <dc:subject>PptxGenJS Presentation</dc:subject>
  <dc:creator>光鹿课件</dc:creator>
  <cp:lastModifiedBy>光鹿课件</cp:lastModifiedBy>
  <cp:revision>1</cp:revision>
  <dcterms:created xsi:type="dcterms:W3CDTF">2026-06-16T17:01:36Z</dcterms:created>
  <dcterms:modified xsi:type="dcterms:W3CDTF">2026-06-16T17:01:36Z</dcterms:modified>
</cp:coreProperties>
</file>