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aoguan-tieguan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aoguan-tieguan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aoguan-tieguan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aoguan-tieguan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aoguan-tieguan/index.html?p=7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aoguan-tieguan/index.html?p=9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陶罐和铁罐-御厨夜话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A130A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陶罐和铁罐 · 御厨里的对话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一个谦虚,一个傲慢——许多年后,结局大反转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统编版语文三年级下册《陶罐和铁罐》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CF5A3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CF3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3A241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A241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CF5A3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CF5A3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86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读对话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分角色朗读铁罐和陶罐的对话,读出傲慢与谦虚的不同语气。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CF5A3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86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品神态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抓住'傲慢、轻蔑、谦虚、从容'等提示语,体会人物的神态和性格。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CF5A3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86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悟道理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明白每个人都有长处和短处,要正确看待自己和别人,谦虚友善、和睦相处。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B79A7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陶罐和铁罐 · 御厨里的对话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86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陶罐和铁罐-御厨夜话/ppt-assets/c-role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角色对比台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点铁罐/陶罐:坚硬傲慢 ↔ 易碎谦虚,看性格神态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5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陶罐和铁罐 · 御厨里的对话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陶罐和铁罐-御厨夜话/ppt-assets/c-dialog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对话剧场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点每句对话看语气(轻蔑/谦和/恼怒/从容),🔊范读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5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陶罐和铁罐 · 御厨里的对话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陶罐和铁罐-御厨夜话/ppt-assets/c-time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时间快进·出土反转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点那时候↔许多年后:陶罐成文物 · 铁罐氧化消失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5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陶罐和铁罐 · 御厨里的对话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陶罐和铁罐-御厨夜话/ppt-assets/c-moral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悟寓意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各有所长 · 不傲慢 · 不自卑 · 和睦相处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5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陶罐和铁罐 · 御厨里的对话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陶罐和铁罐-御厨夜话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态度、语气、结局反转与寓言道理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5A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陶罐和铁罐 · 御厨里的对话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CF3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3A241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3A241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陶罐和铁罐 · 寓言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86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铁罐:坚硬·傲慢·轻蔑·恼怒 → 许多年后氧化消失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86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陶罐:易碎·谦虚·讲理·从容 → 许多年后完好成文物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寓意:各有长短,不傲慢、不自卑;谦虚友善,和睦相处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B79A7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陶罐和铁罐 · 御厨里的对话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86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CF3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E0A23C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A241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E0A2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和同桌分角色朗读对话,读出铁罐的傲慢和陶罐的谦虚。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E0A2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用上'傲慢地''谦虚地'等提示语,把一段对话写具体。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E0A2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想一想:生活中你愿意做'陶罐'还是'铁罐'?写两三句话说明理由。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B79A7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陶罐和铁罐 · 御厨里的对话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86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陶罐和铁罐 · 御厨里的对话</dc:title>
  <dc:subject>PptxGenJS Presentation</dc:subject>
  <dc:creator>光鹿课件</dc:creator>
  <cp:lastModifiedBy>光鹿课件</cp:lastModifiedBy>
  <cp:revision>1</cp:revision>
  <dcterms:created xsi:type="dcterms:W3CDTF">2026-06-24T11:05:08Z</dcterms:created>
  <dcterms:modified xsi:type="dcterms:W3CDTF">2026-06-24T11:05:08Z</dcterms:modified>
</cp:coreProperties>
</file>