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ang-prosperity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ang-prosperity/index.html?tab=emperor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ang-prosperity/index.html?tab=glory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tang-prosperity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E2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唐朝盛世-盛唐台/ppt-assets/c-emperor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1209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200" kern="0" dirty="0">
                <a:solidFill>
                  <a:srgbClr val="F3D3A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Zhenguan to Kaiyuan · Prosperous Tang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唐朝的繁荣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BE7C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盛世明君 · 盛唐气象 · 从贞观之治到开元盛世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C1432F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打开盛世台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C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4A1E1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你心中的盛唐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唐诗、丝绸、长安城…… 唐朝为什么会出现这样辉煌的&lt;b&gt;盛世&lt;/b&gt;?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从&lt;b&gt;贞观之治&lt;/b&gt;到&lt;b&gt;开元盛世&lt;/b&gt;:三位明君的作为与盛唐的繁荣气象。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&lt;b&gt;点明君卡片看作为 → 串讲辨析 → 看盛唐气象 → 闯关&lt;/b&gt;,看得见、记得牢。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唐朝的繁荣 · 从贞观之治到开元盛世 · 部编版历史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92224" cy="292608"/>
          </a:xfrm>
          <a:prstGeom prst="rect">
            <a:avLst/>
          </a:prstGeom>
          <a:solidFill>
            <a:srgbClr val="4A1E1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922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Emperors · 盛世明君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三位明君,一条盛世线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1432F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1737360"/>
                <a:gridCol w="1463040"/>
                <a:gridCol w="365760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皇帝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1E1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年号/身份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1E1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治世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1E1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主要作为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1E12"/>
                    </a:solidFill>
                  </a:tcPr>
                </a:tc>
              </a:tr>
              <a:tr h="6583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9C322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唐太宗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9C322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李世民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A1E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年号「贞观」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A1E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贞观之治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A1E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虚心纳谏(魏征)、轻徭薄赋,完善三省六部制与科举制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</a:tr>
              <a:tr h="6583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9C322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武则天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A1E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唯一的女皇帝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A1E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承前启后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A1E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重视发展生产、创立殿试,为开元盛世奠定基础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</a:tr>
              <a:tr h="6583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9C322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唐玄宗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9C322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李隆基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A1E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前期年号「开元」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A1E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开元盛世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A1E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任用姚崇宋璟、整顿吏治,唐朝进入全盛时期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C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C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370832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记牢:贞观之治 = 唐太宗;开元盛世 = 唐玄宗;武则天是唯一的女皇帝,承前启后。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唐朝的繁荣 · 从贞观之治到开元盛世 · 部编版历史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4A1E1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Key · 辨析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别把治世和皇帝弄反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14400"/>
          </a:xfrm>
          <a:prstGeom prst="roundRect">
            <a:avLst>
              <a:gd name="adj" fmla="val 8000"/>
            </a:avLst>
          </a:prstGeom>
          <a:solidFill>
            <a:srgbClr val="FCF6EC"/>
          </a:solidFill>
          <a:ln w="15240">
            <a:solidFill>
              <a:srgbClr val="C1432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810512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盛世主线  </a:t>
            </a:r>
            <a:pPr algn="ctr" indent="0" marL="0">
              <a:buNone/>
            </a:pPr>
            <a:r>
              <a:rPr lang="en-US" sz="1800" b="1" dirty="0">
                <a:solidFill>
                  <a:srgbClr val="C143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贞观之治</a:t>
            </a:r>
            <a:pPr algn="ctr" indent="0" marL="0">
              <a:buNone/>
            </a:pPr>
            <a:r>
              <a:rPr lang="en-US" sz="180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→ </a:t>
            </a:r>
            <a:pPr algn="ctr" indent="0" marL="0">
              <a:buNone/>
            </a:pPr>
            <a:r>
              <a:rPr lang="en-US" sz="1800" b="1" dirty="0">
                <a:solidFill>
                  <a:srgbClr val="D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武则天承前启后</a:t>
            </a:r>
            <a:pPr algn="ctr" indent="0" marL="0">
              <a:buNone/>
            </a:pPr>
            <a:r>
              <a:rPr lang="en-US" sz="180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→ </a:t>
            </a:r>
            <a:pPr algn="ctr" indent="0" marL="0">
              <a:buNone/>
            </a:pPr>
            <a:r>
              <a:rPr lang="en-US" sz="1800" b="1" dirty="0">
                <a:solidFill>
                  <a:srgbClr val="C143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开元盛世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457200" y="22311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唐朝在唐玄宗开元年间进入全盛时期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54864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CF6EC"/>
          </a:solidFill>
          <a:ln w="16510">
            <a:solidFill>
              <a:srgbClr val="9C322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834640"/>
            <a:ext cx="4023360" cy="73152"/>
          </a:xfrm>
          <a:prstGeom prst="rect">
            <a:avLst/>
          </a:prstGeom>
          <a:solidFill>
            <a:srgbClr val="9C3221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贞观之治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3152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6B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出现在&lt;b&gt;唐太宗(李世民)&lt;/b&gt;统治时期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57200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CF6EC"/>
          </a:solidFill>
          <a:ln w="16510">
            <a:solidFill>
              <a:srgbClr val="D6A93C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0" y="2834640"/>
            <a:ext cx="4023360" cy="73152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D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开元盛世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75488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6B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出现在&lt;b&gt;唐玄宗(李隆基)&lt;/b&gt;统治前期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唐朝的繁荣 · 从贞观之治到开元盛世 · 部编版历史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4A1E1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盛世明君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点卡片,看明君作为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点太宗/武则天/玄宗,看其治世与作为。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听讲读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面板展示关键史实并自动朗读。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理脉络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贞观→承前启后→开元,一条盛世线。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4C9A6"/>
            </a:solidFill>
            <a:prstDash val="solid"/>
          </a:ln>
          <a:effectLst>
            <a:outerShdw sx="100000" sy="100000" kx="0" ky="0" algn="bl" rotWithShape="0" blurRad="152400" dist="38100" dir="5400000">
              <a:srgbClr val="9A6A4E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唐朝盛世-盛唐台/ppt-assets/c-emperor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353312" cy="274320"/>
          </a:xfrm>
          <a:prstGeom prst="rect">
            <a:avLst/>
          </a:prstGeom>
          <a:solidFill>
            <a:srgbClr val="4A1E12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3533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1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贞观之治 · 唐太宗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C1432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盛世台 · 盛世明君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唐朝的繁荣 · 从贞观之治到开元盛世 · 部编版历史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4A1E1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盛唐气象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看盛唐的繁荣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点四类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农业 / 手工业 / 商业都市 / 文学艺术。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看表现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曲辕犁筒车、唐三彩、长安、唐诗。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感受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长安是世界最大城市之一、国际大都会。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4C9A6"/>
            </a:solidFill>
            <a:prstDash val="solid"/>
          </a:ln>
          <a:effectLst>
            <a:outerShdw sx="100000" sy="100000" kx="0" ky="0" algn="bl" rotWithShape="0" blurRad="152400" dist="38100" dir="5400000">
              <a:srgbClr val="9A6A4E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唐朝盛世-盛唐台/ppt-assets/c-glor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4A1E12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1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盛唐气象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C1432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盛世台 · 盛唐气象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唐朝的繁荣 · 从贞观之治到开元盛世 · 部编版历史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4A1E1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唐朝的繁荣 · 从贞观之治到开元盛世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贞观之治 </a:t>
            </a:r>
            <a:pPr indent="0" marL="0">
              <a:buNone/>
            </a:pPr>
            <a:r>
              <a:rPr lang="en-US" sz="135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—— 唐太宗(李世民):纳谏(魏征)、轻徭薄赋、完善三省六部制与科举制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548640" y="2395728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D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武则天 </a:t>
            </a:r>
            <a:pPr indent="0" marL="0">
              <a:buNone/>
            </a:pPr>
            <a:r>
              <a:rPr lang="en-US" sz="1350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—— 我国唯一女皇帝:重视生产、创立殿试,承前启后,为盛世奠基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48640" y="2962656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开元盛世 </a:t>
            </a:r>
            <a:pPr indent="0" marL="0">
              <a:buNone/>
            </a:pPr>
            <a:r>
              <a:rPr lang="en-US" sz="135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—— 唐玄宗(李隆基)前期:任用姚崇宋璟、整顿吏治,唐朝进入全盛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548640" y="3584448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盛唐气象:曲辕犁筒车 · 唐三彩丝织陶瓷 · 长安(世界最大城市之一) · 唐诗(李白杜甫白居易)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3291840" y="416052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C1432F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5137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盛世台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唐朝的繁荣 · 从贞观之治到开元盛世 · 部编版历史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4A1E1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理清盛世,感受气象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E2CB"/>
          </a:solidFill>
          <a:ln w="12700">
            <a:solidFill>
              <a:srgbClr val="C1432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分别说出“贞观之治”“开元盛世”对应的皇帝及一项作为,并写出武则天最特殊的历史身份。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E2CB"/>
          </a:solidFill>
          <a:ln w="9525">
            <a:solidFill>
              <a:srgbClr val="E4C9A6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C1432F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从农业、手工业、商业都市、文学艺术中任选两方面,各举一例说明盛唐繁荣。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E2CB"/>
          </a:solidFill>
          <a:ln w="9525">
            <a:solidFill>
              <a:srgbClr val="E4C9A6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1E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以“假如我是长安城里的一名外国留学生”为题,写一小段话描述你看到的盛唐景象,下节课分享。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唐朝的繁荣 · 从贞观之治到开元盛世 · 部编版历史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32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E2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唐朝盛世-盛唐台/ppt-assets/c-emperor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1209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8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盛 唐 气 象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BE7C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贞观之治 · 武则天承前启后 · 开元盛世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4C9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唐朝的繁荣 · 从贞观之治到开元盛世 · 部编版历史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4C9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唐朝的繁荣</dc:title>
  <dc:subject>PptxGenJS Presentation</dc:subject>
  <dc:creator>光鹿课件</dc:creator>
  <cp:lastModifiedBy>光鹿课件</cp:lastModifiedBy>
  <cp:revision>1</cp:revision>
  <dcterms:created xsi:type="dcterms:W3CDTF">2026-06-14T12:04:38Z</dcterms:created>
  <dcterms:modified xsi:type="dcterms:W3CDTF">2026-06-14T12:04:38Z</dcterms:modified>
</cp:coreProperties>
</file>