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iya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iya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iya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iyang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iyang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aiyang/index.html?p=8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太阳-恒星科普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离我们很远,却和我们关系非常密切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统编版语文五年级下册《太阳》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E0556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AF2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0C183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0C18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E0556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E0556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知特点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说出太阳'远、大、热'三大特点及关键数据(1.5亿千米/130万个地球/约6000℃)。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E0556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学方法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认识列数字、举例子、作比较、打比方等说明方法,并能在句子中辨识。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E0556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懂关系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理解'万物生长靠太阳',体会太阳与人类(地球)关系非常密切。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A0C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太阳-恒星科普/ppt-assets/c-fea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太阳三大特点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点远/大/热:1.5亿千米 · 130万个地球 · 约6000℃,看说明方法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0556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太阳-恒星科普/ppt-assets/c-metho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说明方法点亮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点句子辨识:列数字 · 举例子 · 作比较 · 打比方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0556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太阳-恒星科普/ppt-assets/c-wanwu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懂关系 · 太阳与万物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动植物·雨雪云·风·煤·健康·四季——万物生长靠太阳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0556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太阳-恒星科普/ppt-assets/c-writ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学写法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列数字 · 作比较 · 打比方 · 举例子 · 有条理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0556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太阳-恒星科普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三大特点、说明方法与太阳和人类的关系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0556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AF2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0C183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0C18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说明文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三大特点:远(1.5亿千米)·大(130万个地球)·热(约6000℃,大火球)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说明方法:列数字 · 举例子 · 作比较 · 打比方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与人类:万物生长靠太阳——动植物·雨雪·风·煤·健康·四季,关系密切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A0C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AF2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D977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0C18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默写太阳'远、大、热'的三个关键数据,并各举一句课文中的说明方法。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用'列数字+打比方'写两句话,介绍一种你熟悉的事物。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查一查:除了课文说的,太阳还和我们生活中的哪些事物有关?写两条。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A0C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 · 恒星科普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977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太阳 · 恒星科普</dc:title>
  <dc:subject>PptxGenJS Presentation</dc:subject>
  <dc:creator>光鹿课件</dc:creator>
  <cp:lastModifiedBy>光鹿课件</cp:lastModifiedBy>
  <cp:revision>1</cp:revision>
  <dcterms:created xsi:type="dcterms:W3CDTF">2026-06-24T10:42:10Z</dcterms:created>
  <dcterms:modified xsi:type="dcterms:W3CDTF">2026-06-24T10:42:11Z</dcterms:modified>
</cp:coreProperties>
</file>