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und-wave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und-wave/index.html?tab=pl&amp;freq=6&amp;amp=8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sound-wave/index.html?tab=timbre&amp;inst=violin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sound-wave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声现象-波形台/ppt-assets/c-timb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A0E22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297680" cy="1554480"/>
          </a:xfrm>
          <a:prstGeom prst="rect">
            <a:avLst/>
          </a:prstGeom>
          <a:solidFill>
            <a:srgbClr val="ECEDF8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2976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400" b="1" spc="300" kern="0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</a:t>
            </a:r>
            <a:endParaRPr lang="en-US" sz="34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音调 · 响度 · 音色 · 波形台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苏科版物理 · 八年级上册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9EBF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看波形，听出声音的不同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399AD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打开波形台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7689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从"听声音"说起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声音，有哪些不同?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399A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768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处处不同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男声女声、钢琴小提琴……声音各不相同。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0C7689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提出问题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声音的不同，可以用哪几个"特性"来描述?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示波器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看波形，认识声音的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三个特性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E9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声现象-波形台/ppt-assets/c-p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996696" cy="274320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示波器上的声波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 · 苏科版物理八年级上册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572768" cy="292608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57276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音调 / 响度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波形疏密看音调，高低看响度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399A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768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0C7689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音调(高低)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频率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决定:波形越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，音调越高。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响度(强弱)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振幅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决定:波形越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，声音越响。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别混淆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"高"是音调、"大"是响度，是两个不同的特性。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E9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声现象-波形台/ppt-assets/c-pl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709928" cy="274320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频率→疏密 · 振幅→高低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1399AD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波形台 · 音调与响度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三特性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声音的三个特性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399A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768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45920"/>
          <a:ext cx="8229600" cy="914400"/>
        </p:xfrm>
        <a:graphic>
          <a:graphicData uri="http://schemas.openxmlformats.org/drawingml/2006/table">
            <a:tbl>
              <a:tblPr/>
              <a:tblGrid>
                <a:gridCol w="2011680"/>
                <a:gridCol w="2286000"/>
                <a:gridCol w="2103120"/>
                <a:gridCol w="182880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特性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1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由什么决定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1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波形上看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1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0F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例子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2147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音调(高低)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99A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频率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越密音调越高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女声比男声高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响度(强弱)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557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振幅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越高越响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用力敲鼓更响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音色(品质)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922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发声体材料、结构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波形的形状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D21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分辨钢琴/小提琴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E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3FB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0624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</a:t>
            </a:r>
            <a:pPr algn="ctr" indent="0" marL="0">
              <a:buNone/>
            </a:pPr>
            <a:r>
              <a:rPr lang="en-US" sz="115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音调看频率</a:t>
            </a:r>
            <a:pPr algn="ctr" indent="0" marL="0"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(疏密)、</a:t>
            </a:r>
            <a:pPr algn="ctr" indent="0" marL="0">
              <a:buNone/>
            </a:pPr>
            <a:r>
              <a:rPr lang="en-US" sz="115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响度看振幅</a:t>
            </a:r>
            <a:pPr algn="ctr" indent="0" marL="0"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(高低)、</a:t>
            </a:r>
            <a:pPr algn="ctr" indent="0" marL="0">
              <a:buNone/>
            </a:pPr>
            <a:r>
              <a:rPr lang="en-US" sz="115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音色看波形</a:t>
            </a:r>
            <a:pPr algn="ctr" indent="0" marL="0"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(形状)——三者各不相同。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 · 苏科版物理八年级上册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 · 音色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同音同响，为什么能分辨?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399A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768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0C7689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同频同幅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音叉、钢琴、小提琴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频率、振幅相同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(音调、响度一样)。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波形不同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但它们的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波形形状不同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——这就是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音色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不同。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听声辨物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靠音色，我们能分辨乐器、听出是谁在说话。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EC"/>
            </a:solidFill>
            <a:prstDash val="solid"/>
          </a:ln>
          <a:effectLst>
            <a:outerShdw sx="100000" sy="100000" kx="0" ky="0" algn="bl" rotWithShape="0" blurRad="152400" dist="38100" dir="5400000">
              <a:srgbClr val="6A6E9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声现象-波形台/ppt-assets/c-timb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波形形状不同 → 音色不同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481328" cy="365760"/>
          </a:xfrm>
          <a:prstGeom prst="roundRect">
            <a:avLst>
              <a:gd name="adj" fmla="val 12500"/>
            </a:avLst>
          </a:prstGeom>
          <a:solidFill>
            <a:srgbClr val="1399AD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481328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波形台 · 音色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 · 苏科版物理八年级上册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399AD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3FB"/>
          </a:solidFill>
          <a:ln w="16510">
            <a:solidFill>
              <a:srgbClr val="1399AD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1399AD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1399A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音调</a:t>
            </a:r>
            <a:endParaRPr lang="en-US" sz="1900" dirty="0"/>
          </a:p>
        </p:txBody>
      </p:sp>
      <p:sp>
        <p:nvSpPr>
          <p:cNvPr id="9" name="Text 7"/>
          <p:cNvSpPr/>
          <p:nvPr/>
        </p:nvSpPr>
        <p:spPr>
          <a:xfrm>
            <a:off x="548640" y="2359152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(高低)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 频率 决定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363A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波形:波形疏密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3FB"/>
          </a:solidFill>
          <a:ln w="16510">
            <a:solidFill>
              <a:srgbClr val="D6557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D6557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响度</a:t>
            </a:r>
            <a:endParaRPr lang="en-US" sz="1900" dirty="0"/>
          </a:p>
        </p:txBody>
      </p:sp>
      <p:sp>
        <p:nvSpPr>
          <p:cNvPr id="15" name="Text 13"/>
          <p:cNvSpPr/>
          <p:nvPr/>
        </p:nvSpPr>
        <p:spPr>
          <a:xfrm>
            <a:off x="3410712" y="2359152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(强弱)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 振幅 决定</a:t>
            </a:r>
            <a:endParaRPr lang="en-US" sz="130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363A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波形:波形高低</a:t>
            </a:r>
            <a:endParaRPr lang="en-US" sz="120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2F3FB"/>
          </a:solidFill>
          <a:ln w="16510">
            <a:solidFill>
              <a:srgbClr val="E0922C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900" b="1" dirty="0">
                <a:solidFill>
                  <a:srgbClr val="E092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音色</a:t>
            </a:r>
            <a:endParaRPr lang="en-US" sz="1900" dirty="0"/>
          </a:p>
        </p:txBody>
      </p:sp>
      <p:sp>
        <p:nvSpPr>
          <p:cNvPr id="21" name="Text 19"/>
          <p:cNvSpPr/>
          <p:nvPr/>
        </p:nvSpPr>
        <p:spPr>
          <a:xfrm>
            <a:off x="6272784" y="2359152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(品质)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 材料结构 决定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363A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波形:波形形状</a:t>
            </a:r>
            <a:endParaRPr lang="en-US" sz="120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1399AD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波形台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 · 苏科版物理八年级上册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D2147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0F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归纳，动手听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399AD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7689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DF8"/>
          </a:solidFill>
          <a:ln w="12700">
            <a:solidFill>
              <a:srgbClr val="1399AD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0C7689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用表格归纳声音三特性:名称、决定因素、在波形上怎么看、各举一个生活例子。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4F5"/>
          </a:solidFill>
          <a:ln w="9525">
            <a:solidFill>
              <a:srgbClr val="C5C9EC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6557F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用粗细不同的橡皮筋、长短不同的尺子做出音调不同的声音;再用不同力度做出响度不同的声音。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4F5"/>
          </a:solidFill>
          <a:ln w="9525">
            <a:solidFill>
              <a:srgbClr val="C5C9EC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D21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想一想:打电话时没看见，为什么也能听出是谁?用声音的特性解释。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A6E9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 · 苏科版物理八年级上册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768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2E4F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声现象-波形台/ppt-assets/c-timb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A0E22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音调 · 响度 · 音色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b="1" spc="200" kern="0" dirty="0">
                <a:solidFill>
                  <a:srgbClr val="D3D5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频率定音调、振幅定响度、波形定音色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669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9CD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声音的特性 · 苏科版物理八年级上册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5C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声音的特性</dc:title>
  <dc:subject>PptxGenJS Presentation</dc:subject>
  <dc:creator>光鹿课件</dc:creator>
  <cp:lastModifiedBy>光鹿课件</cp:lastModifiedBy>
  <cp:revision>1</cp:revision>
  <dcterms:created xsi:type="dcterms:W3CDTF">2026-06-16T16:51:43Z</dcterms:created>
  <dcterms:modified xsi:type="dcterms:W3CDTF">2026-06-16T16:51:43Z</dcterms:modified>
</cp:coreProperties>
</file>