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ubility-curv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ubility-curve/index.html?tab=curve&amp;sub=kno3&amp;T=6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lubility-curve/index.html?tab=cryst&amp;sub=kno3&amp;T=2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olubility-curv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CEC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溶解度曲线-结晶台/ppt-assets/c-curv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8201F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480560" cy="1554480"/>
          </a:xfrm>
          <a:prstGeom prst="rect">
            <a:avLst/>
          </a:prstGeom>
          <a:solidFill>
            <a:srgbClr val="ECF6F7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200" kern="0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97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溶解度曲线 · 饱和与不饱和 · 降温结晶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沪教版化学 · 九年级《溶液》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9F2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读懂曲线，看清饱和与结晶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F8AA6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打开结晶台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36B8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从"溶得多少"说起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同样100g水，能溶多少糖、多少盐?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AA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36B8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生活经验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热水里糖溶得更多;盐却"差不多"。能不能用数字描述?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36B8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提出概念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一定温度下100g水溶解某物质达饱和的质量——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溶解度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溶解度曲线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，判断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饱和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，看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降温结晶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DD6DA"/>
            </a:solidFill>
            <a:prstDash val="solid"/>
          </a:ln>
          <a:effectLst>
            <a:outerShdw sx="100000" sy="100000" kx="0" ky="0" algn="bl" rotWithShape="0" blurRad="152400" dist="38100" dir="5400000">
              <a:srgbClr val="5D7A8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溶解度曲线-结晶台/ppt-assets/c-curv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758952" cy="274320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溶解度曲线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 · 沪教版化学九年级《溶液》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读一读 · 溶解度曲线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陡升、平缓、下降，看温度的影响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AA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36B8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136B8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硝酸钾(陡升)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曲线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又陡又高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:升温溶解度增大很多。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氯化钠(平缓)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曲线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很平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:温度对溶解度几乎没影响。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氢氧化钙(下降)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曲线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往下走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:温度越高反而溶得越少。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DD6DA"/>
            </a:solidFill>
            <a:prstDash val="solid"/>
          </a:ln>
          <a:effectLst>
            <a:outerShdw sx="100000" sy="100000" kx="0" ky="0" algn="bl" rotWithShape="0" blurRad="152400" dist="38100" dir="5400000">
              <a:srgbClr val="5D7A8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溶解度曲线-结晶台/ppt-assets/c-curv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2423160" cy="274320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2423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60°C 时 KNO₃ ≈ 110 g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1F8AA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结晶台 · 读曲线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 · 沪教版化学九年级《溶液》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三条曲线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溶解度随温度怎么变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AA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36B8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914400"/>
        </p:xfrm>
        <a:graphic>
          <a:graphicData uri="http://schemas.openxmlformats.org/drawingml/2006/table">
            <a:tbl>
              <a:tblPr/>
              <a:tblGrid>
                <a:gridCol w="2377440"/>
                <a:gridCol w="2011680"/>
                <a:gridCol w="2011680"/>
                <a:gridCol w="18288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4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物质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2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4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20°C 溶解度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2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4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随温度升高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2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4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结晶方法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2D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硝酸钾 KNO₃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AA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约 31.6 g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显著增大(陡)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降温结晶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氯化钠 NaCl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2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约 36 g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几乎不变(平)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蒸发结晶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氢氧化钙 Ca(OH)₂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B6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约 0.17 g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反而减小(降)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28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升温析出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DD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9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06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</a:t>
            </a:r>
            <a:pPr algn="ctr" indent="0" marL="0">
              <a:buNone/>
            </a:pPr>
            <a:r>
              <a:rPr lang="en-US" sz="115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溶解度=一定温度、100g水、饱和、质量</a:t>
            </a:r>
            <a:pPr algn="ctr" indent="0" marL="0">
              <a:buNone/>
            </a:pPr>
            <a:r>
              <a:rPr lang="en-US" sz="115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;受温度影响大的(KNO₃)用降温结晶，影响小的(NaCl)用蒸发结晶。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 · 沪教版化学九年级《溶液》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配溶液 · 看结晶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溶不下，就析出晶体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AA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36B8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36B8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饱和的标志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超过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该温度溶解度，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剩余固体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沉底，即饱和。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降温结晶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热饱和溶液冷却，溶解度下降，多出的以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晶体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析出。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析出多少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析出晶体 = S₁ − S₂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(高温溶解度−低温溶解度)。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DD6DA"/>
            </a:solidFill>
            <a:prstDash val="solid"/>
          </a:ln>
          <a:effectLst>
            <a:outerShdw sx="100000" sy="100000" kx="0" ky="0" algn="bl" rotWithShape="0" blurRad="152400" dist="38100" dir="5400000">
              <a:srgbClr val="5D7A8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溶解度曲线-结晶台/ppt-assets/c-crys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2779776" cy="274320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277977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80°C→20°C · 析出 137.4 g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F8AA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结晶台 · 降温结晶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 · 沪教版化学九年级《溶液》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8AA6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1F8F9"/>
          </a:solidFill>
          <a:ln w="16510">
            <a:solidFill>
              <a:srgbClr val="1F8AA6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1F8AA6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F8AA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溶解度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(一定温度)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100g水·饱和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F4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溶解的质量g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1F8F9"/>
          </a:solidFill>
          <a:ln w="16510">
            <a:solidFill>
              <a:srgbClr val="D6557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D655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饱和溶液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(不能再溶)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剩余固体→饱和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F4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还能溶→不饱和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1F8F9"/>
          </a:solidFill>
          <a:ln w="16510">
            <a:solidFill>
              <a:srgbClr val="E0922C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09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结晶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(降温结晶KNO₃)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蒸发结晶NaCl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F4A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析出=S₁−S₂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1F8AA6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结晶台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 · 沪教版化学九年级《溶液》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328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会读，会算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AA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36B8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F6F7"/>
          </a:solidFill>
          <a:ln w="12700">
            <a:solidFill>
              <a:srgbClr val="1F8AA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36B82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从溶解度曲线读出:40°C时KNO₃、NaCl的溶解度各约多少?100g水中谁溶得多?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CEF"/>
          </a:solidFill>
          <a:ln w="9525">
            <a:solidFill>
              <a:srgbClr val="BDD6D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计算:80°C的KNO₃饱和溶液(100g水)冷却到20°C，能析出多少克晶体?(用S₁−S₂)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CEF"/>
          </a:solidFill>
          <a:ln w="9525">
            <a:solidFill>
              <a:srgbClr val="BDD6D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想一想:从含少量NaCl的KNO₃溶液中提纯KNO₃，为什么用降温结晶而不用蒸发结晶?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8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 · 沪教版化学九年级《溶液》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36B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EC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溶解度曲线-结晶台/ppt-assets/c-crys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8201F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溶解度 · 曲线 · 结晶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CFE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陡升降温结晶、平缓蒸发结晶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BBD3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溶液与溶解度 · 沪教版化学九年级《溶液》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DD6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溶液与溶解度</dc:title>
  <dc:subject>PptxGenJS Presentation</dc:subject>
  <dc:creator>光鹿课件</dc:creator>
  <cp:lastModifiedBy>光鹿课件</cp:lastModifiedBy>
  <cp:revision>1</cp:revision>
  <dcterms:created xsi:type="dcterms:W3CDTF">2026-06-16T17:06:20Z</dcterms:created>
  <dcterms:modified xsi:type="dcterms:W3CDTF">2026-06-16T17:06:20Z</dcterms:modified>
</cp:coreProperties>
</file>