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lid-geometry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lid-geometry/index.html?solid=cube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lid-geometry/index.html?solid=cone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solid-geometry/index.html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1A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立体图形3D-几何台/ppt-assets/c-cub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1024">
              <a:alpha val="7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3716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spc="400" kern="0" dirty="0">
                <a:solidFill>
                  <a:srgbClr val="9FC0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招牌课 · WebGL 真 3D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57200" y="187452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000" b="1" spc="8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立体图形</a:t>
            </a:r>
            <a:endParaRPr lang="en-US" sz="5000" dirty="0"/>
          </a:p>
        </p:txBody>
      </p:sp>
      <p:sp>
        <p:nvSpPr>
          <p:cNvPr id="6" name="Text 3"/>
          <p:cNvSpPr/>
          <p:nvPr/>
        </p:nvSpPr>
        <p:spPr>
          <a:xfrm>
            <a:off x="457200" y="31089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dirty="0">
                <a:solidFill>
                  <a:srgbClr val="CFE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面 · 棱 · 顶点 · 体积公式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566160" y="4114800"/>
            <a:ext cx="2011680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8" name="Text 5"/>
          <p:cNvSpPr/>
          <p:nvPr/>
        </p:nvSpPr>
        <p:spPr>
          <a:xfrm>
            <a:off x="3566160" y="4105656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打开几何台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生活中的立体图形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9ED6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找一找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盒子、易拉罐、皮球、冰淇淋筒——它们是什么立体图形?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认识常见&lt;b&gt;立体图形&lt;/b&gt;的面、棱、顶点和体积公式。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0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 3D 几何台里&lt;b&gt;转一转 → 数面棱顶点 → 记公式&lt;/b&gt;。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立体图形 · WebGL 真 3D · 苏教版数学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36192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3619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看图形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面、棱、顶点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转一转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拖动旋转,从各角度看立体图形。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9ED6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显示棱线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切棱线模式,数清面、棱、顶点。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0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看特征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正方体:6面12棱8顶点。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0E1A36"/>
          </a:solidFill>
          <a:ln w="12700">
            <a:solidFill>
              <a:srgbClr val="CBD8F2"/>
            </a:solidFill>
            <a:prstDash val="solid"/>
          </a:ln>
          <a:effectLst>
            <a:outerShdw sx="100000" sy="100000" kx="0" ky="0" algn="bl" rotWithShape="0" blurRad="152400" dist="38100" dir="5400000">
              <a:srgbClr val="6a7c95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立体图形3D-几何台/ppt-assets/c-cub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2212848" cy="274320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221284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正方体 · 6面12棱8顶点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73936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7393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几何台 · 正方体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立体图形 · WebGL 真 3D · 苏教版数学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88720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887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常见立体图形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特征与体积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1828800"/>
                <a:gridCol w="2286000"/>
                <a:gridCol w="256032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5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图形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52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5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面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52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5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棱/顶点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52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5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体积公式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52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正方体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6(正方形)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12 棱 / 8 顶点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V = a³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长方体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6(长方形)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12 棱 / 8 顶点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V = 长×宽×高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圆柱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2 底 + 1 侧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曲面 / 无顶点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V = πr²h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圆锥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1 底 + 1 侧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曲面 / 1 顶点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V = ⅓πr²h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球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1 个曲面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无棱 / 无顶点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D15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V = 4/3πr³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5720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圆柱侧面展开是长方形,圆锥侧面展开是扇形。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立体图形 · WebGL 真 3D · 苏教版数学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883664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88366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圆柱与圆锥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展开图与体积关系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20624" y="1655064"/>
            <a:ext cx="4096512" cy="2542032"/>
          </a:xfrm>
          <a:prstGeom prst="rect">
            <a:avLst/>
          </a:prstGeom>
          <a:solidFill>
            <a:srgbClr val="0E1A36"/>
          </a:solidFill>
          <a:ln w="12700">
            <a:solidFill>
              <a:srgbClr val="CBD8F2"/>
            </a:solidFill>
            <a:prstDash val="solid"/>
          </a:ln>
          <a:effectLst>
            <a:outerShdw sx="100000" sy="100000" kx="0" ky="0" algn="bl" rotWithShape="0" blurRad="152400" dist="38100" dir="5400000">
              <a:srgbClr val="6a7c95">
                <a:alpha val="30000"/>
              </a:srgbClr>
            </a:outerShdw>
          </a:effectLst>
        </p:spPr>
      </p:sp>
      <p:pic>
        <p:nvPicPr>
          <p:cNvPr id="7" name="Image 0" descr="/Users/shaorunze/Documents/Claude/Projects/ai推演/立体图形3D-几何台/ppt-assets/c-co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1691640"/>
            <a:ext cx="4023360" cy="246888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48640" y="1783080"/>
            <a:ext cx="1920240" cy="274320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9" name="Text 6"/>
          <p:cNvSpPr/>
          <p:nvPr/>
        </p:nvSpPr>
        <p:spPr>
          <a:xfrm>
            <a:off x="548640" y="1772107"/>
            <a:ext cx="1920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圆锥 · 1底1侧1顶点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4754880" y="188366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11" name="Text 8"/>
          <p:cNvSpPr/>
          <p:nvPr/>
        </p:nvSpPr>
        <p:spPr>
          <a:xfrm>
            <a:off x="4937760" y="1828800"/>
            <a:ext cx="37490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圆柱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4937760" y="2139696"/>
            <a:ext cx="37490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 底面(圆)+ 侧面(展开是长方形)。V=πr²h。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4754880" y="2889504"/>
            <a:ext cx="77724" cy="777240"/>
          </a:xfrm>
          <a:prstGeom prst="rect">
            <a:avLst/>
          </a:prstGeom>
          <a:solidFill>
            <a:srgbClr val="E0A93C"/>
          </a:solidFill>
          <a:ln/>
        </p:spPr>
      </p:sp>
      <p:sp>
        <p:nvSpPr>
          <p:cNvPr id="14" name="Text 11"/>
          <p:cNvSpPr/>
          <p:nvPr/>
        </p:nvSpPr>
        <p:spPr>
          <a:xfrm>
            <a:off x="4937760" y="2834640"/>
            <a:ext cx="37490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圆锥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937760" y="3145536"/>
            <a:ext cx="37490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 底面 + 侧面(展开是扇形)+ 1 顶点。V=⅓πr²h。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4754880" y="3895344"/>
            <a:ext cx="77724" cy="777240"/>
          </a:xfrm>
          <a:prstGeom prst="rect">
            <a:avLst/>
          </a:prstGeom>
          <a:solidFill>
            <a:srgbClr val="2F9ED6"/>
          </a:solidFill>
          <a:ln/>
        </p:spPr>
      </p:sp>
      <p:sp>
        <p:nvSpPr>
          <p:cNvPr id="17" name="Text 14"/>
          <p:cNvSpPr/>
          <p:nvPr/>
        </p:nvSpPr>
        <p:spPr>
          <a:xfrm>
            <a:off x="4937760" y="3840480"/>
            <a:ext cx="37490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关系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4937760" y="4151376"/>
            <a:ext cx="37490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等底等高时,圆锥体积是圆柱的 1/3。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4754880" y="4572000"/>
            <a:ext cx="1627632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20" name="Text 17"/>
          <p:cNvSpPr/>
          <p:nvPr/>
        </p:nvSpPr>
        <p:spPr>
          <a:xfrm>
            <a:off x="4754880" y="4562856"/>
            <a:ext cx="162763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几何台 · 圆锥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立体图形 · WebGL 真 3D · 苏教版数学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记牢三件事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37360"/>
            <a:ext cx="8046720" cy="658368"/>
          </a:xfrm>
          <a:prstGeom prst="roundRect">
            <a:avLst>
              <a:gd name="adj" fmla="val 8333"/>
            </a:avLst>
          </a:prstGeom>
          <a:solidFill>
            <a:srgbClr val="E1ECFE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828800"/>
            <a:ext cx="73152" cy="47548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8" name="Text 6"/>
          <p:cNvSpPr/>
          <p:nvPr/>
        </p:nvSpPr>
        <p:spPr>
          <a:xfrm>
            <a:off x="768096" y="1737360"/>
            <a:ext cx="219456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面 / 棱 / 顶点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3017520" y="1737360"/>
            <a:ext cx="539496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263B5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正方体长方体 6面12棱8顶点;球只有 1 个曲面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548640" y="2514600"/>
            <a:ext cx="8046720" cy="658368"/>
          </a:xfrm>
          <a:prstGeom prst="roundRect">
            <a:avLst>
              <a:gd name="adj" fmla="val 8333"/>
            </a:avLst>
          </a:prstGeom>
          <a:solidFill>
            <a:srgbClr val="EEF5FF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48640" y="2606040"/>
            <a:ext cx="73152" cy="475488"/>
          </a:xfrm>
          <a:prstGeom prst="rect">
            <a:avLst/>
          </a:prstGeom>
          <a:solidFill>
            <a:srgbClr val="2F9ED6"/>
          </a:solidFill>
          <a:ln/>
        </p:spPr>
      </p:sp>
      <p:sp>
        <p:nvSpPr>
          <p:cNvPr id="12" name="Text 10"/>
          <p:cNvSpPr/>
          <p:nvPr/>
        </p:nvSpPr>
        <p:spPr>
          <a:xfrm>
            <a:off x="768096" y="2514600"/>
            <a:ext cx="219456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展开图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017520" y="2514600"/>
            <a:ext cx="539496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263B5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圆柱侧面→长方形;圆锥侧面→扇形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48640" y="3291840"/>
            <a:ext cx="8046720" cy="658368"/>
          </a:xfrm>
          <a:prstGeom prst="roundRect">
            <a:avLst>
              <a:gd name="adj" fmla="val 8333"/>
            </a:avLst>
          </a:prstGeom>
          <a:solidFill>
            <a:srgbClr val="E1ECFE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48640" y="3383280"/>
            <a:ext cx="73152" cy="475488"/>
          </a:xfrm>
          <a:prstGeom prst="rect">
            <a:avLst/>
          </a:prstGeom>
          <a:solidFill>
            <a:srgbClr val="E0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768096" y="3291840"/>
            <a:ext cx="219456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体积公式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3017520" y="3291840"/>
            <a:ext cx="539496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263B5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V_正=a³ · V_长=abc · V_柱=πr²h · V_锥=⅓πr²h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立体图形 · WebGL 真 3D · 苏教版数学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493776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立体图形 · 面 · 棱 · 顶点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正方体/长方体:6面12棱8顶点 · V_正=a³ · V_长=长×宽×高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548640" y="25603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263B5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圆柱:2底+1侧(展开长方形)V=πr²h · 圆锥:1底+1侧(展开扇形)V=⅓πr²h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548640" y="32461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球:1 个曲面,V=4/3πr³;圆锥是等底等高圆柱的 1/3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3291840" y="406908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05993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几何台 · 在线探究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立体图形 · WebGL 真 3D · 苏教版数学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认得清,算得对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1ECFE"/>
          </a:solidFill>
          <a:ln w="12700">
            <a:solidFill>
              <a:srgbClr val="1F6DF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填表:正方体、长方体、圆柱、圆锥的面/棱/顶点数与体积公式。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1ECFE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2F9ED6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量一个易拉罐的底面半径和高,算出体积(V=πr²h)。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1ECFE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把长方形纸卷成圆柱、扇形纸卷成圆锥,说说展开图与立体图形的关系。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立体图形 · WebGL 真 3D · 苏教版数学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E1A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立体图形3D-几何台/ppt-assets/c-co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1024">
              <a:alpha val="6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057400"/>
            <a:ext cx="8229600" cy="82296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立体的世界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3063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CFE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转一转 · 看懂面棱顶点与体积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CBD8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立体图形 · WebGL 真 3D · 苏教版数学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BD8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立体图形</dc:title>
  <dc:subject>PptxGenJS Presentation</dc:subject>
  <dc:creator>光鹿课件</dc:creator>
  <cp:lastModifiedBy>光鹿课件</cp:lastModifiedBy>
  <cp:revision>1</cp:revision>
  <dcterms:created xsi:type="dcterms:W3CDTF">2026-06-15T01:59:30Z</dcterms:created>
  <dcterms:modified xsi:type="dcterms:W3CDTF">2026-06-15T01:59:30Z</dcterms:modified>
</cp:coreProperties>
</file>