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ar-system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ar-system/index.html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ar-system/index.html?focus=saturn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olar-system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3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太阳系漫游-星际台/ppt-assets/c-overvie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814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417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9FD6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WebGL 真 3D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192024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CFE6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以太阳为中心 · 八大行星 · 绕看与聚焦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打开星际台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太阳系里都有什么?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夜空中的星星,哪些是行星?它们怎样围着太阳排列、运动?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认识&lt;b&gt;太阳系&lt;/b&gt;:以太阳为中心,八大行星&lt;b&gt;绕日公转、同时自转&lt;/b&gt;。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 3D 星际台里&lt;b&gt;绕看全景 → 聚焦每颗行星 → 分类归纳&lt;/b&gt;,看得见、转得动。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09928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09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绕看全景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以太阳为中心的太阳系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拖动旋转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按住画面拖动,任意角度绕看太阳系。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滚轮缩放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拉近看行星,拉远看全貌。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看运动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行星绕太阳公转、同时自转。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0B1326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太阳系漫游-星际台/ppt-assets/c-overvie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896112" cy="274320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8961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太阳系全景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27632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276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星际台 · 全景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41248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4124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八大行星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由近到远:水金地火木土天海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00200"/>
          <a:ext cx="8229600" cy="914400"/>
        </p:xfrm>
        <a:graphic>
          <a:graphicData uri="http://schemas.openxmlformats.org/drawingml/2006/table">
            <a:tbl>
              <a:tblPr/>
              <a:tblGrid>
                <a:gridCol w="822960"/>
                <a:gridCol w="1463040"/>
                <a:gridCol w="1737360"/>
                <a:gridCol w="4206240"/>
              </a:tblGrid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顺序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行星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一句话特点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类地行星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离太阳最近、最小,布满环形山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金星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类地行星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浓厚大气、温室效应,表面最热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3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地球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类地行星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唯一已知有生命,71% 是水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4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火星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类地行星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红色星球,曾有液态水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5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木星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气态巨行星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最大行星,有大红斑风暴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6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土星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气态巨行星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拥有最壮观的行星环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7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天王星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冰巨星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淡蓝色,自转轴几乎躺倒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8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海王星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冰巨星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最远、深蓝,风速极快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火星与木星之间还有一条“小行星带”。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09928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09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聚焦行星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点一颗,看它的故事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点击聚焦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点任意行星或行星名,相机聚焦过去。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读数据卡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弹出中文卡:离太阳第几、公转、特点。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A2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看质感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木星条带、土星环、地球大气辉光。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0B1326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太阳系漫游-星际台/ppt-assets/c-focu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627632" cy="274320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6276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聚焦 · 土星与光环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星际台 · 聚焦土星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分类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三类行星 + 小行星带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1783080" cy="1874520"/>
          </a:xfrm>
          <a:prstGeom prst="roundRect">
            <a:avLst>
              <a:gd name="adj" fmla="val 5128"/>
            </a:avLst>
          </a:prstGeom>
          <a:solidFill>
            <a:srgbClr val="F4F8FF"/>
          </a:solidFill>
          <a:ln w="16510">
            <a:solidFill>
              <a:srgbClr val="14467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1783080" cy="73152"/>
          </a:xfrm>
          <a:prstGeom prst="rect">
            <a:avLst/>
          </a:prstGeom>
          <a:solidFill>
            <a:srgbClr val="14467F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29968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类地行星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2432304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 金 地 火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58368" y="2852928"/>
            <a:ext cx="156362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岩石构成、体积较小、靠近太阳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2798064" y="1828800"/>
            <a:ext cx="1783080" cy="1874520"/>
          </a:xfrm>
          <a:prstGeom prst="roundRect">
            <a:avLst>
              <a:gd name="adj" fmla="val 5128"/>
            </a:avLst>
          </a:prstGeom>
          <a:solidFill>
            <a:srgbClr val="F4F8FF"/>
          </a:solidFill>
          <a:ln w="16510">
            <a:solidFill>
              <a:srgbClr val="2F6ED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798064" y="1828800"/>
            <a:ext cx="1783080" cy="73152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13" name="Text 11"/>
          <p:cNvSpPr/>
          <p:nvPr/>
        </p:nvSpPr>
        <p:spPr>
          <a:xfrm>
            <a:off x="2798064" y="2029968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6E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气态巨行星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2798064" y="2432304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木 土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907792" y="2852928"/>
            <a:ext cx="156362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主要由气体组成、体积巨大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5047488" y="1828800"/>
            <a:ext cx="1783080" cy="1874520"/>
          </a:xfrm>
          <a:prstGeom prst="roundRect">
            <a:avLst>
              <a:gd name="adj" fmla="val 5128"/>
            </a:avLst>
          </a:prstGeom>
          <a:solidFill>
            <a:srgbClr val="F4F8FF"/>
          </a:solidFill>
          <a:ln w="16510">
            <a:solidFill>
              <a:srgbClr val="2F9ED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047488" y="1828800"/>
            <a:ext cx="1783080" cy="73152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8" name="Text 16"/>
          <p:cNvSpPr/>
          <p:nvPr/>
        </p:nvSpPr>
        <p:spPr>
          <a:xfrm>
            <a:off x="5047488" y="2029968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9E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冰巨星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047488" y="2432304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天王 海王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157216" y="2852928"/>
            <a:ext cx="156362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含冰与甲烷、呈蓝色、最外侧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7296912" y="1828800"/>
            <a:ext cx="1783080" cy="1874520"/>
          </a:xfrm>
          <a:prstGeom prst="roundRect">
            <a:avLst>
              <a:gd name="adj" fmla="val 5128"/>
            </a:avLst>
          </a:prstGeom>
          <a:solidFill>
            <a:srgbClr val="F4F8FF"/>
          </a:solidFill>
          <a:ln w="16510">
            <a:solidFill>
              <a:srgbClr val="D9A23C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296912" y="1828800"/>
            <a:ext cx="1783080" cy="73152"/>
          </a:xfrm>
          <a:prstGeom prst="rect">
            <a:avLst/>
          </a:prstGeom>
          <a:solidFill>
            <a:srgbClr val="D9A23C"/>
          </a:solidFill>
          <a:ln/>
        </p:spPr>
      </p:sp>
      <p:sp>
        <p:nvSpPr>
          <p:cNvPr id="23" name="Text 21"/>
          <p:cNvSpPr/>
          <p:nvPr/>
        </p:nvSpPr>
        <p:spPr>
          <a:xfrm>
            <a:off x="7296912" y="2029968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9A2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小行星带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296912" y="2432304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火星—木星之间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7406640" y="2852928"/>
            <a:ext cx="156362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大量小天体组成的环带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 · 以太阳为中心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八大行星(由近到远):</a:t>
            </a:r>
            <a:pPr indent="0" marL="0">
              <a:buNone/>
            </a:pPr>
            <a:r>
              <a:rPr lang="en-US" sz="17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 金 地 火 木 土 天 海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6060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2A3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类地行星:水金地火　·　气态巨行星:木土　·　冰巨星:天海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运动:都绕太阳公转,同时自转;离太阳越近公转越快。火星木星间有小行星带。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星际台 · 在线漫游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记顺序,会探究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8F8"/>
          </a:solidFill>
          <a:ln w="12700">
            <a:solidFill>
              <a:srgbClr val="2F6ED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按“水金地火木土天海”默写八大行星,标出类地行星与巨行星。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8F8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选一颗最感兴趣的行星,在星际台聚焦观察,写 3 句话介绍它。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8F8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9A2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查一查:太阳系里除八大行星还有哪些天体(矮行星/彗星/卫星)?举两例。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3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太阳系漫游-星际台/ppt-assets/c-focu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814">
              <a:alpha val="6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浩瀚而有序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6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探索宇宙 · 珍爱我们的地球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太阳系漫游 · WebGL 真 3D · 苏教版科学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太阳系漫游</dc:title>
  <dc:subject>PptxGenJS Presentation</dc:subject>
  <dc:creator>光鹿课件</dc:creator>
  <cp:lastModifiedBy>光鹿课件</cp:lastModifiedBy>
  <cp:revision>1</cp:revision>
  <dcterms:created xsi:type="dcterms:W3CDTF">2026-06-14T15:27:18Z</dcterms:created>
  <dcterms:modified xsi:type="dcterms:W3CDTF">2026-06-14T15:27:18Z</dcterms:modified>
</cp:coreProperties>
</file>