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olar-system-immersive/index.html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120640"/>
            <a:ext cx="12191695" cy="1737360"/>
          </a:xfrm>
          <a:prstGeom prst="rect">
            <a:avLst/>
          </a:prstGeom>
          <a:solidFill>
            <a:srgbClr val="06122A">
              <a:alpha val="82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640080" y="525780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658368" y="6035040"/>
            <a:ext cx="8686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CFE4F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驾驶探索舰 · VR登陆火星 · AI证据核验 · 宜居决策的沉浸式科学公开课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9966960" y="6053328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9966960" y="6044184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8640" y="502920"/>
            <a:ext cx="1371600" cy="384048"/>
          </a:xfrm>
          <a:prstGeom prst="rect">
            <a:avLst/>
          </a:prstGeom>
          <a:solidFill>
            <a:srgbClr val="0B1B3A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484632"/>
            <a:ext cx="1371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48640" y="105156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0B1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585216" y="1874520"/>
            <a:ext cx="731520" cy="54864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6" name="Shape 4"/>
          <p:cNvSpPr/>
          <p:nvPr/>
        </p:nvSpPr>
        <p:spPr>
          <a:xfrm>
            <a:off x="603504" y="2304288"/>
            <a:ext cx="146304" cy="640080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7" name="Text 5"/>
          <p:cNvSpPr/>
          <p:nvPr/>
        </p:nvSpPr>
        <p:spPr>
          <a:xfrm>
            <a:off x="914400" y="2286000"/>
            <a:ext cx="274320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知顺序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3840480" y="2286000"/>
            <a:ext cx="768096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5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按距太阳由近到远说出八大行星的顺序。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603504" y="3145536"/>
            <a:ext cx="146304" cy="640080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10" name="Text 8"/>
          <p:cNvSpPr/>
          <p:nvPr/>
        </p:nvSpPr>
        <p:spPr>
          <a:xfrm>
            <a:off x="914400" y="3127248"/>
            <a:ext cx="274320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会分类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3840480" y="3127248"/>
            <a:ext cx="768096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5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依据组成、大小和表面特征区分类地行星、气态巨行星与冰巨行星。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03504" y="3986784"/>
            <a:ext cx="146304" cy="640080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13" name="Text 11"/>
          <p:cNvSpPr/>
          <p:nvPr/>
        </p:nvSpPr>
        <p:spPr>
          <a:xfrm>
            <a:off x="914400" y="3968496"/>
            <a:ext cx="274320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用数据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3840480" y="3968496"/>
            <a:ext cx="768096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5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从直径、距离、温度、大气和水等证据比较行星环境,理解示意图不一定按真实比例。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603504" y="4828032"/>
            <a:ext cx="146304" cy="640080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16" name="Text 14"/>
          <p:cNvSpPr/>
          <p:nvPr/>
        </p:nvSpPr>
        <p:spPr>
          <a:xfrm>
            <a:off x="914400" y="4809744"/>
            <a:ext cx="274320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练方法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3840480" y="4809744"/>
            <a:ext cx="768096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5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在VR观察与AI辅助中形成'提出问题—寻找证据—交叉核验—修正表达'的学习方法。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603504" y="5669280"/>
            <a:ext cx="146304" cy="640080"/>
          </a:xfrm>
          <a:prstGeom prst="rect">
            <a:avLst/>
          </a:prstGeom>
          <a:solidFill>
            <a:srgbClr val="2F8FD8"/>
          </a:solidFill>
          <a:ln/>
        </p:spPr>
      </p:sp>
      <p:sp>
        <p:nvSpPr>
          <p:cNvPr id="19" name="Text 17"/>
          <p:cNvSpPr/>
          <p:nvPr/>
        </p:nvSpPr>
        <p:spPr>
          <a:xfrm>
            <a:off x="914400" y="5650992"/>
            <a:ext cx="274320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7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能表达</a:t>
            </a:r>
            <a:endParaRPr lang="en-US" sz="1700" dirty="0"/>
          </a:p>
        </p:txBody>
      </p:sp>
      <p:sp>
        <p:nvSpPr>
          <p:cNvPr id="20" name="Text 18"/>
          <p:cNvSpPr/>
          <p:nvPr/>
        </p:nvSpPr>
        <p:spPr>
          <a:xfrm>
            <a:off x="3840480" y="5650992"/>
            <a:ext cx="768096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5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使用CER(主张-证据-推理)结构完成有证据的科学表达。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5F7D9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2F8F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assets/cockpi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623560"/>
            <a:ext cx="12191695" cy="1234440"/>
          </a:xfrm>
          <a:prstGeom prst="rect">
            <a:avLst/>
          </a:prstGeom>
          <a:solidFill>
            <a:srgbClr val="050E22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5715000"/>
            <a:ext cx="7772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EAF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任务 01·02 · 驾驶舱轨道导航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48640" y="6144768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旋转缩放太阳系沙盘,扫描行星读取身份信号,八站顺序解锁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10241280" y="5943600"/>
            <a:ext cx="996696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10241280" y="5934456"/>
            <a:ext cx="9966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打开课件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assets/solar-system-referenc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623560"/>
            <a:ext cx="12191695" cy="1234440"/>
          </a:xfrm>
          <a:prstGeom prst="rect">
            <a:avLst/>
          </a:prstGeom>
          <a:solidFill>
            <a:srgbClr val="050E22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5715000"/>
            <a:ext cx="7772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EAF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八大行星 · 顺序与分类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48640" y="6144768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按距太阳由近到远排序;分类地行星 / 气态巨行星 / 冰巨行星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10241280" y="5943600"/>
            <a:ext cx="996696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10241280" y="5934456"/>
            <a:ext cx="9966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打开课件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1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行星模型预览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623560"/>
            <a:ext cx="12191695" cy="1234440"/>
          </a:xfrm>
          <a:prstGeom prst="rect">
            <a:avLst/>
          </a:prstGeom>
          <a:solidFill>
            <a:srgbClr val="050E22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5715000"/>
            <a:ext cx="7772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EAF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高清行星模型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48640" y="6144768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每颗行星可点击读取直径 / 距太阳 / 类别等身份数据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10241280" y="5943600"/>
            <a:ext cx="996696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10241280" y="5934456"/>
            <a:ext cx="9966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打开课件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1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assets/mars-panorama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623560"/>
            <a:ext cx="12191695" cy="1234440"/>
          </a:xfrm>
          <a:prstGeom prst="rect">
            <a:avLst/>
          </a:prstGeom>
          <a:solidFill>
            <a:srgbClr val="050E22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5715000"/>
            <a:ext cx="7772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EAF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任务 05 · VR 登陆火星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48640" y="6144768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360°环视地表,收集分层岩石·红色尘埃·水冰·稀薄大气四条证据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10241280" y="5943600"/>
            <a:ext cx="996696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10241280" y="5934456"/>
            <a:ext cx="9966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打开课件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New project/output/solar-system-immersive-courseware-v2/assets/ai-lab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623560"/>
            <a:ext cx="12191695" cy="1234440"/>
          </a:xfrm>
          <a:prstGeom prst="rect">
            <a:avLst/>
          </a:prstGeom>
          <a:solidFill>
            <a:srgbClr val="050E22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5715000"/>
            <a:ext cx="7772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EAF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任务 06 · AI 证据核验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48640" y="6144768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 回答是"待核验材料":圈出主张 → 选择来源 → 修正表达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10241280" y="5943600"/>
            <a:ext cx="996696" cy="365760"/>
          </a:xfrm>
          <a:prstGeom prst="roundRect">
            <a:avLst>
              <a:gd name="adj" fmla="val 15000"/>
            </a:avLst>
          </a:prstGeom>
          <a:solidFill>
            <a:srgbClr val="2F8FD8"/>
          </a:solidFill>
          <a:ln/>
        </p:spPr>
      </p:sp>
      <p:sp>
        <p:nvSpPr>
          <p:cNvPr id="7" name="Text 4"/>
          <p:cNvSpPr/>
          <p:nvPr/>
        </p:nvSpPr>
        <p:spPr>
          <a:xfrm>
            <a:off x="10241280" y="5934456"/>
            <a:ext cx="9966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打开课件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BFD6E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8640" y="502920"/>
            <a:ext cx="1097280" cy="384048"/>
          </a:xfrm>
          <a:prstGeom prst="rect">
            <a:avLst/>
          </a:prstGeom>
          <a:solidFill>
            <a:srgbClr val="0B1B3A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484632"/>
            <a:ext cx="1097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1188720"/>
            <a:ext cx="10972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B1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731520" y="2103120"/>
            <a:ext cx="1078992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顺序:水·金·地·火 → 木·土 → 天·海(类地→巨行星)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1520" y="2880360"/>
            <a:ext cx="1078992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三大类:类地行星 / 气态巨行星 / 冰巨行星(看组成·大小·表面)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31520" y="3657600"/>
            <a:ext cx="1078992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F6F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方法:提出问题 → 寻找证据 → 交叉核验 → 修正表达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31520" y="4434840"/>
            <a:ext cx="1078992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判断宜居:水·温度·大气·距离·能源,用CER讲清'证据为什么支持结论'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5F7D9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2F8F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AF2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8640" y="502920"/>
            <a:ext cx="1097280" cy="384048"/>
          </a:xfrm>
          <a:prstGeom prst="rect">
            <a:avLst/>
          </a:prstGeom>
          <a:solidFill>
            <a:srgbClr val="E0922C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484632"/>
            <a:ext cx="1097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48640" y="105156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0B1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640080" y="2194560"/>
            <a:ext cx="1188720" cy="457200"/>
          </a:xfrm>
          <a:prstGeom prst="roundRect">
            <a:avLst>
              <a:gd name="adj" fmla="val 12000"/>
            </a:avLst>
          </a:prstGeom>
          <a:solidFill>
            <a:srgbClr val="E3EEF8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2185416"/>
            <a:ext cx="1188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E092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103120" y="2148840"/>
            <a:ext cx="941832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按距太阳由近到远默写八大行星,并各写一条它属于哪一类、依据是什么。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640080" y="3337560"/>
            <a:ext cx="1188720" cy="457200"/>
          </a:xfrm>
          <a:prstGeom prst="roundRect">
            <a:avLst>
              <a:gd name="adj" fmla="val 12000"/>
            </a:avLst>
          </a:prstGeom>
          <a:solidFill>
            <a:srgbClr val="E3EEF8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3328416"/>
            <a:ext cx="1188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E092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2103120" y="3291840"/>
            <a:ext cx="941832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选一颗你最想探索的行星,用'看见什么—说明什么—还缺什么'写一段环境证据分析。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640080" y="4480560"/>
            <a:ext cx="1188720" cy="457200"/>
          </a:xfrm>
          <a:prstGeom prst="roundRect">
            <a:avLst>
              <a:gd name="adj" fmla="val 12000"/>
            </a:avLst>
          </a:prstGeom>
          <a:solidFill>
            <a:srgbClr val="E3EEF8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4471416"/>
            <a:ext cx="1188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E092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2103120" y="4434840"/>
            <a:ext cx="941832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3450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用CER结构写一段:'人类是否应该优先移居火星',至少给出两条证据并回应一种反对意见。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457200" y="644652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spc="100" kern="0" dirty="0">
                <a:solidFill>
                  <a:srgbClr val="5F7D9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太阳系探索任务 · 八大行星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11064240" y="6419088"/>
            <a:ext cx="731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100" b="1" dirty="0">
                <a:solidFill>
                  <a:srgbClr val="2F8F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太阳系探索任务 · 八大行星</dc:title>
  <dc:subject>PptxGenJS Presentation</dc:subject>
  <dc:creator>光鹿课件</dc:creator>
  <cp:lastModifiedBy>光鹿课件</cp:lastModifiedBy>
  <cp:revision>1</cp:revision>
  <dcterms:created xsi:type="dcterms:W3CDTF">2026-06-21T10:49:35Z</dcterms:created>
  <dcterms:modified xsi:type="dcterms:W3CDTF">2026-06-21T10:49:35Z</dcterms:modified>
</cp:coreProperties>
</file>