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ishi-tianyuan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ishi-tianyuan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ishi-tianyuan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ishi-tianyuan/index.html?p=6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ishi-tianyuan/index.html?p=8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ishi-tianyuan/index.html?p=9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四时田园杂兴-田园诗境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A130A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四时田园杂兴(其三十一) · 田园诗境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昼出耘田夜绩麻,村庄儿女各当家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统编版语文五年级下册《古诗三首·四时田园杂兴(其三十一)》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CF6A3A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3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43218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4321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CF6A3A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CF6A3A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E091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读懂诗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读准字音(耘yún·傍bàng),借注释理解诗句意思。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CF6A3A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E091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悟诗境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体会农家昼夜勤劳、儿童天真童趣的田园生活画面。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CF6A3A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E091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会迁移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感受诗人对劳动与田园的喜爱,试着仿写一句生活小诗。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9CAF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四时田园杂兴(其三十一) · 田园诗境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E091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四时田园杂兴-田园诗境/ppt-assets/c-journey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诗境逐句读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点四句诗换景:看白话翻译与字词注释,🔊朗读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F6A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四时田园杂兴(其三十一) · 田园诗境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四时田园杂兴-田园诗境/ppt-assets/c-daynight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昼夜对照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点白天耘田↔夜晚绩麻:体会农家昼夜辛勤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F6A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四时田园杂兴(其三十一) · 田园诗境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四时田园杂兴-田园诗境/ppt-assets/c-gua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童趣 · 也傍桑阴学种瓜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未解供耕织 · 也傍桑阴 · 学种瓜 · 童趣之美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F6A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6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四时田园杂兴(其三十一) · 田园诗境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四时田园杂兴-田园诗境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品诗 · 田园之美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勤劳之美 · 童趣之美 · 和乐之美 · 诗人之情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F6A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8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四时田园杂兴(其三十一) · 田园诗境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四时田园杂兴-田园诗境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字词、诗意、画面与诗的情感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F6A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四时田园杂兴(其三十一) · 田园诗境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43218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4321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四时田园杂兴 · 其三十一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E091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昼出耘田夜绩麻,村庄儿女各当家——昼夜辛勤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E091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童孙未解供耕织,也傍桑阴学种瓜——天真童趣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诗情:勤劳 · 童趣 · 和乐——对田园生活的热爱与赞美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9CAF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四时田园杂兴(其三十一) · 田园诗境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E091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B58840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4321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B5884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有感情地背诵并默写《四时田园杂兴》(其三十一)。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B5884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用自己的话说说每句诗的意思,讲给家人听。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B5884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仿照'也傍桑阴学种瓜',写一句你小时候学大人做事的趣事。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9CAF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四时田园杂兴(其三十一) · 田园诗境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E091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四时田园杂兴(其三十一) · 田园诗境</dc:title>
  <dc:subject>PptxGenJS Presentation</dc:subject>
  <dc:creator>光鹿课件</dc:creator>
  <cp:lastModifiedBy>光鹿课件</cp:lastModifiedBy>
  <cp:revision>1</cp:revision>
  <dcterms:created xsi:type="dcterms:W3CDTF">2026-06-24T11:32:36Z</dcterms:created>
  <dcterms:modified xsi:type="dcterms:W3CDTF">2026-06-24T11:32:36Z</dcterms:modified>
</cp:coreProperties>
</file>