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similar-triangles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1097280"/>
            <a:ext cx="4572000" cy="4572000"/>
          </a:xfrm>
          <a:prstGeom prst="ellipse">
            <a:avLst/>
          </a:prstGeom>
          <a:solidFill>
            <a:srgbClr val="E07A2F">
              <a:alpha val="1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尖刀课 · 几何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8745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拖相似比 k · 连对应 · 测高应用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A39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人教版/苏科版 九年级 相似三角形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39776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0" y="396849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打开对应台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导入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把照片放大后，和原图全等吗？什么变了，什么没变？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先让学生猜测，不要急于给结论。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用「对应台」动手验证，把结论变成自己发现的规律。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打开课件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点击下方按钮，全屏后开始拖动探究。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进入对应台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本课要抓住的四句话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08760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18488"/>
            <a:ext cx="91440" cy="402336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508760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468880" y="1508760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对应角相等，对应边成比例 → 相似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21992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5E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31720"/>
            <a:ext cx="91440" cy="402336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221992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相似比 k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468880" y="2221992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对应边比值；面积比 = k²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2935224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044952"/>
            <a:ext cx="91440" cy="402336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35224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判定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468880" y="2935224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AA、SAS相似、SSS相似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648456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5E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58184"/>
            <a:ext cx="91440" cy="402336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648456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测高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468880" y="3648456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 = d · tanθ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在「对应台」里这样做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627632"/>
            <a:ext cx="384048" cy="384048"/>
          </a:xfrm>
          <a:prstGeom prst="ellipse">
            <a:avLst/>
          </a:prstGeom>
          <a:solidFill>
            <a:srgbClr val="E07A2F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缩放探究（12′）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5544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 k，读 DE/AB 等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67712"/>
            <a:ext cx="384048" cy="384048"/>
          </a:xfrm>
          <a:prstGeom prst="ellipse">
            <a:avLst/>
          </a:prstGeom>
          <a:solidFill>
            <a:srgbClr val="E07A2F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1945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对应连线（6′）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14800" y="21945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显示对应，练书写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907792"/>
            <a:ext cx="384048" cy="384048"/>
          </a:xfrm>
          <a:prstGeom prst="ellipse">
            <a:avLst/>
          </a:prstGeom>
          <a:solidFill>
            <a:srgbClr val="E07A2F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9077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283464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测高（10′）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114800" y="28346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调 θ、d 求 h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02920" y="3547872"/>
            <a:ext cx="384048" cy="384048"/>
          </a:xfrm>
          <a:prstGeom prst="ellipse">
            <a:avLst/>
          </a:prstGeom>
          <a:solidFill>
            <a:srgbClr val="E07A2F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47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34747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闯关（8′）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114800" y="34747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六题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4434840"/>
            <a:ext cx="292608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425696"/>
            <a:ext cx="2926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边讲边拖 · 打开课件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板书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板书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29768" y="123444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△ABC ∽ △DEF（顺序=对应）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边比 k　面积比 k²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 = d · tanθ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检测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闯关时间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操作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点击课件顶部「闯关」，完成六道选择题。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做错看解析；能回探究台拖一次验证的，优先验证。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教师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用画笔圈出高频错因；可随机点名口述理由。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37744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3774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打开课件闯关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作业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分层巩固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E07A2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54480"/>
            <a:ext cx="8229600" cy="2194560"/>
          </a:xfrm>
          <a:prstGeom prst="roundRect">
            <a:avLst>
              <a:gd name="adj" fmla="val 4167"/>
            </a:avLst>
          </a:prstGeom>
          <a:solidFill>
            <a:srgbClr val="FFF5EB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8308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基础：已知 k 求边与面积比；提高：写对应比例；拓展：校园测高。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10565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再次打开对应台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把抽象变成可操作的证据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光鹿课件 · 初中数学尖刀成套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91840" y="37490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E07A2F"/>
          </a:solidFill>
          <a:ln/>
        </p:spPr>
      </p:sp>
      <p:sp>
        <p:nvSpPr>
          <p:cNvPr id="6" name="Text 4"/>
          <p:cNvSpPr/>
          <p:nvPr/>
        </p:nvSpPr>
        <p:spPr>
          <a:xfrm>
            <a:off x="3291840" y="37398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开始上课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相似三角形 · 对应台 · 九年级·相似三角形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B85A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相似三角形</dc:title>
  <dc:subject>PptxGenJS Presentation</dc:subject>
  <dc:creator>光鹿课件</dc:creator>
  <cp:lastModifiedBy>光鹿课件</cp:lastModifiedBy>
  <cp:revision>1</cp:revision>
  <dcterms:created xsi:type="dcterms:W3CDTF">2026-07-10T20:48:14Z</dcterms:created>
  <dcterms:modified xsi:type="dcterms:W3CDTF">2026-07-10T20:48:14Z</dcterms:modified>
</cp:coreProperties>
</file>