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ilk-road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ilk-road/index.html?tab=timeline&amp;ev=2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ilk-road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ilk-road/index.html?tab=route&amp;stop=0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ilk-road/index.html?tab=exchange&amp;dir=in&amp;item=4" TargetMode="External"/><Relationship Id="rId1" Type="http://schemas.openxmlformats.org/officeDocument/2006/relationships/image" Target="../media/image-9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6D7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丝绸之路-丝路时空台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108960"/>
            <a:ext cx="9144000" cy="2034540"/>
          </a:xfrm>
          <a:prstGeom prst="rect">
            <a:avLst/>
          </a:prstGeom>
          <a:solidFill>
            <a:srgbClr val="2A1C0A">
              <a:alpha val="7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91056"/>
          </a:xfrm>
          <a:prstGeom prst="rect">
            <a:avLst/>
          </a:prstGeom>
          <a:solidFill>
            <a:srgbClr val="FBF4E6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6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76072" y="1481328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统编版历史 · 七年级上册 · 第14课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66928" y="402336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0E6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从长安到大秦，一条沟通中外文明的大动脉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520440" y="4462272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B8863B"/>
          </a:solidFill>
          <a:ln/>
        </p:spPr>
      </p:sp>
      <p:sp>
        <p:nvSpPr>
          <p:cNvPr id="10" name="Text 7"/>
          <p:cNvSpPr/>
          <p:nvPr/>
        </p:nvSpPr>
        <p:spPr>
          <a:xfrm>
            <a:off x="3520440" y="4453128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打开丝路时空台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对照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丝绸之路上的“你来我往”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3246120"/>
                <a:gridCol w="32461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方向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E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中国 → 西方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65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西方 → 中国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2B22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物品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丝绸、漆器、铁器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良马、香料、玻璃、宝石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作物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—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葡萄、核桃、石榴、苜蓿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技术 / 文化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开渠、凿井、铸铁、丝织技术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佛教、乐器与歌舞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丝绸之路不只是</a:t>
            </a:r>
            <a:pPr algn="ctr" indent="0" marL="0">
              <a:buNone/>
            </a:pPr>
            <a:r>
              <a:rPr lang="en-US" sz="115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商路</a:t>
            </a:r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,更是</a:t>
            </a:r>
            <a:pPr algn="ctr" indent="0" marL="0">
              <a:buNone/>
            </a:pPr>
            <a:r>
              <a:rPr lang="en-US" sz="115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文化交流之路</a:t>
            </a:r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:佛教就是经丝路在两汉之际传入中国的。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大事年表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张骞通西域：三个关键年份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前138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出使,联络大月氏。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前119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出使,往来不断。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4E8A6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前60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西域都护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,西域归属中央。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3"/>
            </a:solidFill>
            <a:prstDash val="solid"/>
          </a:ln>
          <a:effectLst>
            <a:outerShdw sx="100000" sy="100000" kx="0" ky="0" algn="bl" rotWithShape="0" blurRad="152400" dist="38100" dir="5400000">
              <a:srgbClr val="89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丝绸之路-丝路时空台/ppt-assets/c-time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996696" cy="274320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张骞·大事年表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B8863B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丝路时空台 · 张骞大事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里程碑 · 前60年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西域都护：新疆自古属于中国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时间·事件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公元前60年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,西汉政府设置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西域都护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,总管西域事务。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重大意义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标志着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西域(今新疆地区)正式归属中央政权管辖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4E8A6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今天的我们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自古以来就是我国领土不可分割的一部分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3"/>
            </a:solidFill>
            <a:prstDash val="solid"/>
          </a:ln>
          <a:effectLst>
            <a:outerShdw sx="100000" sy="100000" kx="0" ky="0" algn="bl" rotWithShape="0" blurRad="152400" dist="38100" dir="5400000">
              <a:srgbClr val="89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丝绸之路-丝路时空台/ppt-assets/c-pa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877824" cy="274320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西域古城关隘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365760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意义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丝绸之路，意味着什么？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BF6EA"/>
          </a:solidFill>
          <a:ln w="16510">
            <a:solidFill>
              <a:srgbClr val="8E2B2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1168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经济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685800" y="2542032"/>
            <a:ext cx="21945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5B4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东西方商品、物产互通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48640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互通有无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BF6EA"/>
          </a:solidFill>
          <a:ln w="16510">
            <a:solidFill>
              <a:srgbClr val="8A652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3" name="Text 11"/>
          <p:cNvSpPr/>
          <p:nvPr/>
        </p:nvSpPr>
        <p:spPr>
          <a:xfrm>
            <a:off x="3410712" y="201168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文化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3547872" y="2542032"/>
            <a:ext cx="21945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5B4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佛教、乐舞、技术传播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3410712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文明互鉴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BF6EA"/>
          </a:solidFill>
          <a:ln w="16510">
            <a:solidFill>
              <a:srgbClr val="4E8A6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4E8A6A"/>
          </a:solidFill>
          <a:ln/>
        </p:spPr>
      </p:sp>
      <p:sp>
        <p:nvSpPr>
          <p:cNvPr id="18" name="Text 16"/>
          <p:cNvSpPr/>
          <p:nvPr/>
        </p:nvSpPr>
        <p:spPr>
          <a:xfrm>
            <a:off x="6272784" y="201168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4E8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交往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6409944" y="2542032"/>
            <a:ext cx="21945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5B4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古代东西方往来的大动脉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6272784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连接欧亚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57200" y="4069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丝绸之路是</a:t>
            </a:r>
            <a:pPr algn="ctr" indent="0" marL="0">
              <a:buNone/>
            </a:pPr>
            <a:r>
              <a:rPr lang="en-US" sz="12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古代东西方往来的大动脉</a:t>
            </a:r>
            <a:pPr algn="ctr" indent="0" marL="0">
              <a:buNone/>
            </a:pPr>
            <a:r>
              <a:rPr lang="en-US" sz="12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,促进了中国同其他国家和地区的经济文化交流。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· 一张图记住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BF6EA"/>
          </a:solidFill>
          <a:ln w="16510">
            <a:solidFill>
              <a:srgbClr val="8E2B2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4767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张骞通西域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2414016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前138 第一次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48640" y="2779776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B4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前119 第二次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“凿空”西域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BF6EA"/>
          </a:solidFill>
          <a:ln w="16510">
            <a:solidFill>
              <a:srgbClr val="8A652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4767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丝路走向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410712" y="2414016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陆:长安→大秦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3410712" y="2779776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B4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海:最远抵锡兰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东西方大动脉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BF6EA"/>
          </a:solidFill>
          <a:ln w="16510">
            <a:solidFill>
              <a:srgbClr val="4E8A6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4E8A6A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4767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4E8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交流·归属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72784" y="2414016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丝绸技术西传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6272784" y="2779776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B48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葡萄佛教东来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前60设西域都护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8863B"/>
          </a:solidFill>
          <a:ln/>
        </p:spPr>
      </p:sp>
      <p:sp>
        <p:nvSpPr>
          <p:cNvPr id="25" name="Text 23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丝路时空台 · 闯关检测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记得住，理得清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4E6"/>
          </a:solidFill>
          <a:ln w="12700">
            <a:solidFill>
              <a:srgbClr val="B8863B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写出陆上丝路的起点、必经的河西走廊与最西端的国家,并写出张骞两次出使的年份。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D7B5"/>
          </a:solidFill>
          <a:ln w="9525">
            <a:solidFill>
              <a:srgbClr val="DCC9A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各举两样“由西方传入中国”和“由中国传向西方”的物品或技术,说说丝路给双方带来了什么。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D7B5"/>
          </a:solidFill>
          <a:ln w="9525">
            <a:solidFill>
              <a:srgbClr val="DCC9A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4E8A6A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公元前60年设置西域都护有什么重大意义?结合“西域即今新疆地区”谈谈你的认识。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D7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丝绸之路-丝路时空台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A1C0A">
              <a:alpha val="7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10512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700" b="1" spc="1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长安 → 河西走廊 → 西域 → 大秦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457200" y="2724912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0E6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一条丝路，连起了东西方的文明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8DB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8DB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P.16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一件丝绸，如何从长安到罗马？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CDB27E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大漠、驼队、古道——两千多年前,商队就走在这条路上。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中国的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能运到遥远的罗马,靠的是一条怎样的路?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:汉代沟通中外文明的大通道。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3"/>
            </a:solidFill>
            <a:prstDash val="solid"/>
          </a:ln>
          <a:effectLst>
            <a:outerShdw sx="100000" sy="100000" kx="0" ky="0" algn="bl" rotWithShape="0" blurRad="152400" dist="38100" dir="5400000">
              <a:srgbClr val="89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丝绸之路-丝路时空台/ppt-assets/c-carav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640080" cy="274320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丝路驼队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汉武帝为什么要派人出使西域？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什么是“西域”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2002536"/>
            <a:ext cx="80467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两汉时期,人们把今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甘肃阳关、玉门关以西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,也就是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今新疆地区和更远的地方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,称为西域。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当时的难题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3008376"/>
            <a:ext cx="80467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北方的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匈奴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不断侵扰。汉武帝听说西域的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大月氏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痛恨匈奴,想联络大月氏,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东西夹击匈奴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4E8A6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于是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4014216"/>
            <a:ext cx="80467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汉武帝下令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招募使者出使西域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挺身应募。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 · 第一次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公元前138年：九死一生的“凿空”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时间·目的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公元前138年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,汉武帝派张骞出使西域,联络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大月氏夹击匈奴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历经磨难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途中被匈奴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扣留十余年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,始终不忘使命,后辗转抵达大月氏。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4E8A6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结果·评价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虽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未达成结盟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,却了解了西域,被司马迁誉为“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凿空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”。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3"/>
            </a:solidFill>
            <a:prstDash val="solid"/>
          </a:ln>
          <a:effectLst>
            <a:outerShdw sx="100000" sy="100000" kx="0" ky="0" algn="bl" rotWithShape="0" blurRad="152400" dist="38100" dir="5400000">
              <a:srgbClr val="89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丝绸之路-丝路时空台/ppt-assets/c-pa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758952" cy="274320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出关·西行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对照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张骞两次出使西域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3291840"/>
                <a:gridCol w="32918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对比项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E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第一次出使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E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第二次出使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E1C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时间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8E2B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公元前138年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8E2B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公元前119年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目的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联络大月氏,夹击匈奴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发展汉与西域的友好往来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经历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被匈奴扣留十余年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道路已通,顺利往返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结果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未结盟,但了解了西域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汉与西域往来不断,丝路日盛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34256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张骞两次出使,开通了通往西域的道路——这就是司马迁所说的“</a:t>
            </a:r>
            <a:pPr algn="ctr" indent="0" marL="0">
              <a:buNone/>
            </a:pPr>
            <a:r>
              <a:rPr lang="en-US" sz="115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凿空</a:t>
            </a:r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”,为</a:t>
            </a:r>
            <a:pPr algn="ctr" indent="0" marL="0">
              <a:buNone/>
            </a:pPr>
            <a:r>
              <a:rPr lang="en-US" sz="115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</a:t>
            </a:r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的开通奠定了基础。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丝路地图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在地图上走一遍丝绸之路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从长安出发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点站点,从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长安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一路走到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大秦(古罗马)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看今天在哪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每一站都标出它在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是什么地方。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陆海可切换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一键切到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海上丝绸之路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看走向。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3"/>
            </a:solidFill>
            <a:prstDash val="solid"/>
          </a:ln>
          <a:effectLst>
            <a:outerShdw sx="100000" sy="100000" kx="0" ky="0" algn="bl" rotWithShape="0" blurRad="152400" dist="38100" dir="5400000">
              <a:srgbClr val="89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丝绸之路-丝路时空台/ppt-assets/c-rout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996696" cy="274320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陆上丝路示意图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B8863B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丝路时空台 · 丝路地图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陆上丝路 · 路线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长安 → 大秦：必经的几站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2011680"/>
                <a:gridCol w="2743200"/>
                <a:gridCol w="3474720"/>
              </a:tblGrid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站点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E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今天的位置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E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1E6C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说明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E1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8E2B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长安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今陕西西安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陆上丝绸之路的起点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8A6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河西走廊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今甘肃境内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中原通往西域的咽喉要道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8A6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西域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今新疆地区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前60年设西域都护管辖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8A6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葱岭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今帕米尔高原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翻越后进入中亚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8E2B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大秦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C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古罗马帝国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A2E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丝路最西端,喜爱中国丝绸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7083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走向:</a:t>
            </a:r>
            <a:pPr algn="ctr" indent="0" marL="0">
              <a:buNone/>
            </a:pPr>
            <a:r>
              <a:rPr lang="en-US" sz="115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长安 → 河西走廊 → 西域 → 葱岭 → 中亚、西亚 → 大秦(古罗马)</a:t>
            </a:r>
            <a:pPr algn="ctr" indent="0" marL="0">
              <a:buNone/>
            </a:pPr>
            <a:r>
              <a:rPr lang="en-US" sz="115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海上丝路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汉代还开辟了海上丝绸之路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何时开辟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汉武帝时期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,中国开辟了通往海外的海上交通要道。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走向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东南沿海港口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出发,经中南半岛、马来半岛、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马六甲海峡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最远到达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最远抵达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印度半岛南端和锡兰(今斯里兰卡)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3"/>
            </a:solidFill>
            <a:prstDash val="solid"/>
          </a:ln>
          <a:effectLst>
            <a:outerShdw sx="100000" sy="100000" kx="0" ky="0" algn="bl" rotWithShape="0" blurRad="152400" dist="38100" dir="5400000">
              <a:srgbClr val="89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丝绸之路-丝路时空台/ppt-assets/c-goo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758952" cy="274320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远航的商货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6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东西交流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丝路上，东西方互通有无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8863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E2B2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8A65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两个方向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分“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中国→西方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”与“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西方→中国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”看交流。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8E2B2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点物品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点物品看它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从哪来、到哪去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别弄反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葡萄、佛教是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8E2B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传入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中国,不是传出去。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C9A3"/>
            </a:solidFill>
            <a:prstDash val="solid"/>
          </a:ln>
          <a:effectLst>
            <a:outerShdw sx="100000" sy="100000" kx="0" ky="0" algn="bl" rotWithShape="0" blurRad="152400" dist="38100" dir="5400000">
              <a:srgbClr val="89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丝绸之路-丝路时空台/ppt-assets/c-exchan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877824" cy="274320"/>
          </a:xfrm>
          <a:prstGeom prst="rect">
            <a:avLst/>
          </a:prstGeom>
          <a:solidFill>
            <a:srgbClr val="3A2E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西方传入中国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B8863B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丝路时空台 · 东西交流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9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丝绸之路 The Silk Road · 统编版历史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6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丝绸之路</dc:title>
  <dc:subject>PptxGenJS Presentation</dc:subject>
  <dc:creator>光鹿课件</dc:creator>
  <cp:lastModifiedBy>光鹿课件</cp:lastModifiedBy>
  <cp:revision>1</cp:revision>
  <dcterms:created xsi:type="dcterms:W3CDTF">2026-06-15T01:03:30Z</dcterms:created>
  <dcterms:modified xsi:type="dcterms:W3CDTF">2026-06-15T01:03:30Z</dcterms:modified>
</cp:coreProperties>
</file>