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udaon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udaon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udaon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udaonan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udaonan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udaonan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蜀道难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一声长叹破空而来，李白把云栈萦回、飞湍枯松写成了惊心动魄的浪漫天路。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B73A2C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6DD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F2A2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F2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B73A2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B73A2C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能流畅背诵全诗主体段落，掌握“噫吁嚱、扪参历井、巉岩、崔嵬”等字音与杂言节奏。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B73A2C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品味夸张、想象、神话、虚实相生等手法，体会李白纵横恣肆的浪漫主义语言风格。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B73A2C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感受蜀道奇险雄峻的意境，理解三叹回环的章法及由叹险到忧时的思想情感。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6E6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蜀道难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蜀道漫游 · 逐段攀行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点击四个站点，沿蜀道由远古到剑阁层层登攀，体会“难于上青天”的递进。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73A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蜀道难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险景对照台 · 由景及情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在“自然奇险”与“社会之忧”两脉间对照，看李白如何由叹山川之险转入忧时局之危。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73A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蜀道难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李白的奇险笔法 · 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从章法到手法，拆解《蜀道难》纵横恣肆的浪漫密码。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73A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蜀道难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 · 险峰上的浪漫长歌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73A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蜀道难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B73A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6DD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F2A2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F2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一线·三叹:“蜀道之难，难于上青天”三次回环，开篇—中段—结尾，贯穿章法、层叠情感。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二脉·景情:前写自然奇险（连峰枯松、飞湍砯崖），后转社会之忧（剑阁险关、所守匪亲），由景及情。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三法·浪漫:神话想象 + 极度夸张 + 杂言节奏，铸成李白纵横恣肆、奇崛雄放的浪漫主义风格。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6E6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6DD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5C6E64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F2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6E6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有感情地诵读并背诵《蜀道难》主体段落，标注“噫吁嚱、扪参历井、巉岩、崔嵬、砯崖”等字音。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6E6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从诗中选取一处夸张或想象的句子（如“连峰去天不盈尺”），写80字左右的赏析，说明其表达效果。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C6E6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结合“一咏三叹”的结构，比较《蜀道难》与同为乐府旧题的其他作品，谈谈李白如何“旧题翻新”，写一段不少于150字的小评论。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6E6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蜀道难 · 青黑山岩压顶、丹砂赤光裂空的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73A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蜀道难 · 青黑山岩压顶、丹砂赤光裂空的</dc:title>
  <dc:subject>PptxGenJS Presentation</dc:subject>
  <dc:creator>光鹿课件</dc:creator>
  <cp:lastModifiedBy>光鹿课件</cp:lastModifiedBy>
  <cp:revision>1</cp:revision>
  <dcterms:created xsi:type="dcterms:W3CDTF">2026-06-25T14:55:52Z</dcterms:created>
  <dcterms:modified xsi:type="dcterms:W3CDTF">2026-06-25T14:55:52Z</dcterms:modified>
</cp:coreProperties>
</file>