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shizhisaishang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shizhisaishang/index.html?p=4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shizhisaishang/index.html?p=5" TargetMode="External"/><Relationship Id="rId1" Type="http://schemas.openxmlformats.org/officeDocument/2006/relationships/image" Target="../media/image-4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shizhisaishang/index.html?p=7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shizhisaishang/index.html?p=9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shizhisaishang/index.html?p=10" TargetMode="External"/><Relationship Id="rId1" Type="http://schemas.openxmlformats.org/officeDocument/2006/relationships/image" Target="../media/image-7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使至塞上/ppt-assets/c-cover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200400"/>
            <a:ext cx="9144000" cy="1943100"/>
          </a:xfrm>
          <a:prstGeom prst="rect">
            <a:avLst/>
          </a:prstGeom>
          <a:solidFill>
            <a:srgbClr val="101010">
              <a:alpha val="84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02920" y="3310128"/>
            <a:ext cx="8229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使至塞上 · 大漠落日的苍金暮色——以沙金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521208" y="402336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F3E4C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王维(唐)| 单车欲问边，大漠落日圆——随一名使者穿越塞外的千古壮观</a:t>
            </a:r>
            <a:endParaRPr lang="en-US" sz="1300" dirty="0"/>
          </a:p>
        </p:txBody>
      </p:sp>
      <p:sp>
        <p:nvSpPr>
          <p:cNvPr id="6" name="Text 3"/>
          <p:cNvSpPr/>
          <p:nvPr/>
        </p:nvSpPr>
        <p:spPr>
          <a:xfrm>
            <a:off x="521208" y="4425696"/>
            <a:ext cx="5943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EACF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统编版语文八年级上册</a:t>
            </a:r>
            <a:endParaRPr lang="en-US" sz="1100" dirty="0"/>
          </a:p>
        </p:txBody>
      </p:sp>
      <p:sp>
        <p:nvSpPr>
          <p:cNvPr id="7" name="Shape 4"/>
          <p:cNvSpPr/>
          <p:nvPr/>
        </p:nvSpPr>
        <p:spPr>
          <a:xfrm>
            <a:off x="6400800" y="4425696"/>
            <a:ext cx="1243584" cy="365760"/>
          </a:xfrm>
          <a:prstGeom prst="roundRect">
            <a:avLst>
              <a:gd name="adj" fmla="val 15000"/>
            </a:avLst>
          </a:prstGeom>
          <a:solidFill>
            <a:srgbClr val="D2622C"/>
          </a:solidFill>
          <a:ln/>
        </p:spPr>
      </p:sp>
      <p:sp>
        <p:nvSpPr>
          <p:cNvPr id="8" name="Text 5"/>
          <p:cNvSpPr/>
          <p:nvPr/>
        </p:nvSpPr>
        <p:spPr>
          <a:xfrm>
            <a:off x="6400800" y="4416552"/>
            <a:ext cx="124358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打开沉浸课件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0DCA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88720" cy="310896"/>
          </a:xfrm>
          <a:prstGeom prst="rect">
            <a:avLst/>
          </a:prstGeom>
          <a:solidFill>
            <a:srgbClr val="3A2417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65760"/>
            <a:ext cx="11887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7F1E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学习目标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411480" y="77724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3A24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这节课,我们要学会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38912" y="1371600"/>
            <a:ext cx="548640" cy="45720"/>
          </a:xfrm>
          <a:prstGeom prst="rect">
            <a:avLst/>
          </a:prstGeom>
          <a:solidFill>
            <a:srgbClr val="D2622C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801368"/>
            <a:ext cx="118872" cy="566928"/>
          </a:xfrm>
          <a:prstGeom prst="rect">
            <a:avLst/>
          </a:prstGeom>
          <a:solidFill>
            <a:srgbClr val="D2622C"/>
          </a:solidFill>
          <a:ln/>
        </p:spPr>
      </p:sp>
      <p:sp>
        <p:nvSpPr>
          <p:cNvPr id="7" name="Text 5"/>
          <p:cNvSpPr/>
          <p:nvPr/>
        </p:nvSpPr>
        <p:spPr>
          <a:xfrm>
            <a:off x="713232" y="1783080"/>
            <a:ext cx="23774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D262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诵读积累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3154680" y="1783080"/>
            <a:ext cx="548640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A30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准确、有感情地诵读并背诵默写全诗,落实'征蓬''候骑''萧关''燕然'等字词读音与字形。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457200" y="2715768"/>
            <a:ext cx="118872" cy="566928"/>
          </a:xfrm>
          <a:prstGeom prst="rect">
            <a:avLst/>
          </a:prstGeom>
          <a:solidFill>
            <a:srgbClr val="D2622C"/>
          </a:solidFill>
          <a:ln/>
        </p:spPr>
      </p:sp>
      <p:sp>
        <p:nvSpPr>
          <p:cNvPr id="10" name="Text 8"/>
          <p:cNvSpPr/>
          <p:nvPr/>
        </p:nvSpPr>
        <p:spPr>
          <a:xfrm>
            <a:off x="713232" y="2697480"/>
            <a:ext cx="23774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D262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品味炼字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3154680" y="2697480"/>
            <a:ext cx="548640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A30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聚焦'直''圆''孤''长',体会'大漠孤烟直,长河落日圆'的画面美与炼字之妙,理解'诗中有画'。</a:t>
            </a:r>
            <a:endParaRPr lang="en-US" sz="1300" dirty="0"/>
          </a:p>
        </p:txBody>
      </p:sp>
      <p:sp>
        <p:nvSpPr>
          <p:cNvPr id="12" name="Shape 10"/>
          <p:cNvSpPr/>
          <p:nvPr/>
        </p:nvSpPr>
        <p:spPr>
          <a:xfrm>
            <a:off x="457200" y="3630168"/>
            <a:ext cx="118872" cy="566928"/>
          </a:xfrm>
          <a:prstGeom prst="rect">
            <a:avLst/>
          </a:prstGeom>
          <a:solidFill>
            <a:srgbClr val="D2622C"/>
          </a:solidFill>
          <a:ln/>
        </p:spPr>
      </p:sp>
      <p:sp>
        <p:nvSpPr>
          <p:cNvPr id="13" name="Text 11"/>
          <p:cNvSpPr/>
          <p:nvPr/>
        </p:nvSpPr>
        <p:spPr>
          <a:xfrm>
            <a:off x="713232" y="3611880"/>
            <a:ext cx="23774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D262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体悟情感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3154680" y="3611880"/>
            <a:ext cx="548640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A30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结合写作背景,理解征蓬归雁的比喻,体会诗人由孤寂漂泊到壮美豁达的情感变化。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A4A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使至塞上 · 大漠落日的苍金暮色——以沙金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D262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C0A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使至塞上/ppt-assets/c-inter1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4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核心互动 · 移步换景·逐句读塞上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点'下一程',随使者一路向西,背景会换成对应的塞外场景。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367028" cy="365760"/>
          </a:xfrm>
          <a:prstGeom prst="roundRect">
            <a:avLst>
              <a:gd name="adj" fmla="val 15000"/>
            </a:avLst>
          </a:prstGeom>
          <a:solidFill>
            <a:srgbClr val="D2622C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3670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4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使至塞上 · 大漠落日的苍金暮色——以沙金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C0A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使至塞上/ppt-assets/c-inter2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4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核心互动 · 炼字对照台·千古壮观四字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点下面的'直/圆/孤/长',看背景特写与赏析如何随诗眼变化。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367028" cy="365760"/>
          </a:xfrm>
          <a:prstGeom prst="roundRect">
            <a:avLst>
              <a:gd name="adj" fmla="val 15000"/>
            </a:avLst>
          </a:prstGeom>
          <a:solidFill>
            <a:srgbClr val="D2622C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3670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5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使至塞上 · 大漠落日的苍金暮色——以沙金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C0A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使至塞上/ppt-assets/c-card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4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读诗锦囊·四把钥匙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读边塞诗,先看人在何处、心向何方,再品炼字与画面。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367028" cy="365760"/>
          </a:xfrm>
          <a:prstGeom prst="roundRect">
            <a:avLst>
              <a:gd name="adj" fmla="val 15000"/>
            </a:avLst>
          </a:prstGeom>
          <a:solidFill>
            <a:srgbClr val="D2622C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3670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7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使至塞上 · 大漠落日的苍金暮色——以沙金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C0A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使至塞上/ppt-assets/c-appr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4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赏析·诗中有画的边塞绝唱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品味语言与情感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367028" cy="365760"/>
          </a:xfrm>
          <a:prstGeom prst="roundRect">
            <a:avLst>
              <a:gd name="adj" fmla="val 15000"/>
            </a:avLst>
          </a:prstGeom>
          <a:solidFill>
            <a:srgbClr val="D2622C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3670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9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使至塞上 · 大漠落日的苍金暮色——以沙金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C0A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使至塞上/ppt-assets/c-quiz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4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课堂闯关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检测理解与迁移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490472" cy="365760"/>
          </a:xfrm>
          <a:prstGeom prst="roundRect">
            <a:avLst>
              <a:gd name="adj" fmla="val 15000"/>
            </a:avLst>
          </a:prstGeom>
          <a:solidFill>
            <a:srgbClr val="D2622C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49047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10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使至塞上 · 大漠落日的苍金暮色——以沙金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0DCA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05840" cy="310896"/>
          </a:xfrm>
          <a:prstGeom prst="rect">
            <a:avLst/>
          </a:prstGeom>
          <a:solidFill>
            <a:srgbClr val="3A2417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65760"/>
            <a:ext cx="100584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7F1E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板书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457200" y="91440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3A24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使至塞上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548640" y="1691640"/>
            <a:ext cx="813816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400" b="1" dirty="0">
                <a:solidFill>
                  <a:srgbClr val="D262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叙事线·一程孤旅:单车问边 → 征蓬出塞 → 大漠落日 → 萧关逢候。一名使者穿越大漠,由失意到壮阔。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548640" y="2331720"/>
            <a:ext cx="813816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400" b="1" dirty="0">
                <a:solidFill>
                  <a:srgbClr val="D262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写景线·千古壮观:大漠(空)·孤烟(直)·长河(长)·落日(圆),四个字撑起雄浑画面,化感伤为苍茫之美。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548640" y="2971800"/>
            <a:ext cx="813816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400" b="1" dirty="0">
                <a:solidFill>
                  <a:srgbClr val="D262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情感线·孤独入壮美:征蓬归雁的漂泊孤寂,被消融在广阔自然里;'诗中有画',景中含情,豁达而苍劲。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A4A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使至塞上 · 大漠落日的苍金暮色——以沙金</a:t>
            </a:r>
            <a:endParaRPr lang="en-US" sz="850" dirty="0"/>
          </a:p>
        </p:txBody>
      </p:sp>
      <p:sp>
        <p:nvSpPr>
          <p:cNvPr id="9" name="Text 7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D262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0DCA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05840" cy="310896"/>
          </a:xfrm>
          <a:prstGeom prst="rect">
            <a:avLst/>
          </a:prstGeom>
          <a:solidFill>
            <a:srgbClr val="7A4A8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65760"/>
            <a:ext cx="100584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作业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411480" y="77724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3A24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分层作业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57200" y="1737360"/>
            <a:ext cx="1005840" cy="384048"/>
          </a:xfrm>
          <a:prstGeom prst="roundRect">
            <a:avLst>
              <a:gd name="adj" fmla="val 14286"/>
            </a:avLst>
          </a:prstGeom>
          <a:solidFill>
            <a:srgbClr val="F0E3CE"/>
          </a:solidFill>
          <a:ln/>
        </p:spPr>
      </p:sp>
      <p:sp>
        <p:nvSpPr>
          <p:cNvPr id="6" name="Text 4"/>
          <p:cNvSpPr/>
          <p:nvPr/>
        </p:nvSpPr>
        <p:spPr>
          <a:xfrm>
            <a:off x="457200" y="1728216"/>
            <a:ext cx="10058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7A4A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1645920" y="1691640"/>
            <a:ext cx="704088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3A30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背诵并默写全诗,准确书写'征蓬''候骑''萧关''燕然'等易错字词;为'直''圆'两字各写一句不少于30字的炼字赏析。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457200" y="2743200"/>
            <a:ext cx="1005840" cy="384048"/>
          </a:xfrm>
          <a:prstGeom prst="roundRect">
            <a:avLst>
              <a:gd name="adj" fmla="val 14286"/>
            </a:avLst>
          </a:prstGeom>
          <a:solidFill>
            <a:srgbClr val="F0E3CE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" y="2734056"/>
            <a:ext cx="10058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7A4A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1645920" y="2697480"/>
            <a:ext cx="704088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3A30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选'大漠孤烟直,长河落日圆'一句,用线条/简笔为它画一幅'极简几何'的意境图(只用竖线、横线、圆),并配一句自己的解说。</a:t>
            </a:r>
            <a:endParaRPr lang="en-US" sz="1350" dirty="0"/>
          </a:p>
        </p:txBody>
      </p:sp>
      <p:sp>
        <p:nvSpPr>
          <p:cNvPr id="11" name="Shape 9"/>
          <p:cNvSpPr/>
          <p:nvPr/>
        </p:nvSpPr>
        <p:spPr>
          <a:xfrm>
            <a:off x="457200" y="3749040"/>
            <a:ext cx="1005840" cy="384048"/>
          </a:xfrm>
          <a:prstGeom prst="roundRect">
            <a:avLst>
              <a:gd name="adj" fmla="val 14286"/>
            </a:avLst>
          </a:prstGeom>
          <a:solidFill>
            <a:srgbClr val="F0E3CE"/>
          </a:solidFill>
          <a:ln/>
        </p:spPr>
      </p:sp>
      <p:sp>
        <p:nvSpPr>
          <p:cNvPr id="12" name="Text 10"/>
          <p:cNvSpPr/>
          <p:nvPr/>
        </p:nvSpPr>
        <p:spPr>
          <a:xfrm>
            <a:off x="457200" y="3739896"/>
            <a:ext cx="10058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7A4A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1645920" y="3703320"/>
            <a:ext cx="704088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3A30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对比阅读王维《使至塞上》与王昌龄《出塞》(秦时明月汉时关),从意象、情感、画面三方面写一段不少于150字的比较短评。</a:t>
            </a:r>
            <a:endParaRPr lang="en-US" sz="1350" dirty="0"/>
          </a:p>
        </p:txBody>
      </p:sp>
      <p:sp>
        <p:nvSpPr>
          <p:cNvPr id="14" name="Text 12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A4A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使至塞上 · 大漠落日的苍金暮色——以沙金</a:t>
            </a:r>
            <a:endParaRPr lang="en-US" sz="850" dirty="0"/>
          </a:p>
        </p:txBody>
      </p:sp>
      <p:sp>
        <p:nvSpPr>
          <p:cNvPr id="15" name="Text 13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D262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使至塞上 · 大漠落日的苍金暮色——以沙金</dc:title>
  <dc:subject>PptxGenJS Presentation</dc:subject>
  <dc:creator>光鹿课件</dc:creator>
  <cp:lastModifiedBy>光鹿课件</cp:lastModifiedBy>
  <cp:revision>1</cp:revision>
  <dcterms:created xsi:type="dcterms:W3CDTF">2026-06-24T20:20:58Z</dcterms:created>
  <dcterms:modified xsi:type="dcterms:W3CDTF">2026-06-24T20:20:58Z</dcterms:modified>
</cp:coreProperties>
</file>