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ishuo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ishuo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ishuo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ishuo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ishuo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ishuo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师说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一篇为后生立言的从师宣言，唤醒沉睡千年的求道之心。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9C6B34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9DD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B2117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B211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9C6B34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9C6B34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熟读成诵，积累‘师、传、惑、从’等实词与‘之、其、所以’等虚词的用法，掌握宾语前置等句式。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9C6B34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理清‘提出论点—批判时弊—举证立论—交代缘起’的论证结构，品味对比、顶真、引用等说理手法。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9C6B34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体会韩愈‘抗颜为师’的胆识与‘传道’的责任担当，理解尊师重道、能者为师的思想价值。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43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师说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逐段论道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点击四个站点，跟随韩愈从立论到结篇的思辨之路。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C6B34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师说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对照思辨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在两组鲜明的对比中，看韩愈如何层层揭出‘耻学于师’的荒谬。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C6B34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师说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论道四钥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四把钥匙，打开《师说》的章法与说理之门。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C6B34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师说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C6B34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师说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9C6B34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9DD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B2117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B211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立论:古之学者必有师 ▸ 师者所以传道受业解惑 ▸ 道之所存，师之所存。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破弊:三组对比：圣人↔众人、爱子↔爱己、百工↔士大夫，痛斥耻学于师之风。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立证·结篇:圣人无常师，孔子师郯子等 ▸ 弟子不必不如师 ▸ 嘉李蟠行古道，作文贻之。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43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9DD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5A4324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B211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43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背诵并默写《师说》第一段与‘圣人无常师……如是而已’一段，整理‘师、传、受、耻、惑’五个实词的不同义项。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43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结合文中三组对比，写一段100字左右的赏析，说明韩愈如何用对比手法增强论辩的说服力。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43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联系当下，以‘今天我们还需要‘从师’吗’为题写一篇不少于300字的短论，运用立论与对比的方法表达观点。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43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师说 · 以书院古卷的墨褐与残烛暖黄为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C6B3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师说 · 以书院古卷的墨褐与残烛暖黄为</dc:title>
  <dc:subject>PptxGenJS Presentation</dc:subject>
  <dc:creator>光鹿课件</dc:creator>
  <cp:lastModifiedBy>光鹿课件</cp:lastModifiedBy>
  <cp:revision>1</cp:revision>
  <dcterms:created xsi:type="dcterms:W3CDTF">2026-06-25T13:51:14Z</dcterms:created>
  <dcterms:modified xsi:type="dcterms:W3CDTF">2026-06-25T13:51:14Z</dcterms:modified>
</cp:coreProperties>
</file>