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exi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exi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exi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exi/index.html?p=6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exi/index.html?p=7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exi/index.html?p=8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社戏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社戏 · 江南夏夜的靛蓝水面上飘着一线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鲁迅笔下的江南夏夜、月下航船与永不再来的好戏好豆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统编版语文八年级下册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D98A3A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BE7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17283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1728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D98A3A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D98A3A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D98A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理清叙事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梳理"盼看戏—月夜行船—船头看戏—月下归航—偷豆煮豆"的情节脉络,把握以"看社戏"为线索的叙事结构。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D98A3A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D98A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赏析月夜行船等景物描写,体会调动视觉、听觉、嗅觉、触觉的多感官写景,及其情景交融、烘托心情的作用。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D98A3A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D98A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体悟情思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理解结尾"再没有那夜似的好豆好戏"的深层含义,体会作者对童年生活、淳朴民风与故乡人情的深情眷恋。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A8A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社戏 · 江南夏夜的靛蓝水面上飘着一线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D98A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社戏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月夜行船·移步换景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点选下方航程节点,跟随乌篷船重走那一夜的水路——背景换景,面板逐段读原文与赏析。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D98A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社戏 · 江南夏夜的靛蓝水面上飘着一线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社戏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"那夜"与"此后"·对照台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点选"那一夜"或"此后"两端,看背景与文字同步切换,想一想:变的到底是豆和戏,还是人和心境?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D98A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社戏 · 江南夏夜的靛蓝水面上飘着一线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社戏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读《社戏》的四把钥匙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四张辅助卡,帮你看懂这篇"散文味"的小说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D98A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6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社戏 · 江南夏夜的靛蓝水面上飘着一线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社戏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细读·品其味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D98A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社戏 · 江南夏夜的靛蓝水面上飘着一线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社戏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D98A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8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社戏 · 江南夏夜的靛蓝水面上飘着一线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BE7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17283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728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社戏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D98A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线索·看社戏:盼戏→月夜行船→船头看戏→月下归航→偷豆煮豆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D98A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写法·情景交融:多感官写景+化静为动;以景烘情,反衬手法贯穿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D98A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主旨·眷恋:"再没有那夜似的好豆好戏"——念童年·乡情·淳朴民风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A8A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社戏 · 江南夏夜的靛蓝水面上飘着一线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D98A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BE7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5A8A7E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1728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A8A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背诵并默写"月夜行船"一段(从"两岸的豆麦"到"于是赵庄便真在眼前了"),圈画出其中调动不同感官的词语,并标注各属哪种感官。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A8A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仿照月夜行船的多感官写景手法,写一段100—150字的"夜晚"或"清晨"片段,至少调动三种感官,并尝试用一处"化静为动"。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A8A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结合结尾,写一段200字左右的小评论:作者真正怀念的是"好豆好戏"还是别的?联系你自己"再也回不去"的一段经历谈谈体会。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A8A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社戏 · 江南夏夜的靛蓝水面上飘着一线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D98A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社戏 · 江南夏夜的靛蓝水面上飘着一线</dc:title>
  <dc:subject>PptxGenJS Presentation</dc:subject>
  <dc:creator>光鹿课件</dc:creator>
  <cp:lastModifiedBy>光鹿课件</cp:lastModifiedBy>
  <cp:revision>1</cp:revision>
  <dcterms:created xsi:type="dcterms:W3CDTF">2026-06-24T20:34:10Z</dcterms:created>
  <dcterms:modified xsi:type="dcterms:W3CDTF">2026-06-24T20:34:10Z</dcterms:modified>
</cp:coreProperties>
</file>