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ngshengm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ngshengm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ngshengm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ngshengman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ngshengman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ngshengman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声声慢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黄花满地、梧桐细雨，一个秋日黄昏里淌出的千古第一愁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9A8A3F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9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330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9A8A3F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9A8A3F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正确诵读全词，读准“乍、戚、憔悴、堪、梧桐、次第”等字音，背诵并默写全词，重点体味开篇叠字的音韵之美。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9A8A3F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赏析开篇七组叠字的妙处，梳理淡酒、过雁、黄花、梧桐细雨等意象，理解借景抒情、以景结情的婉约手法。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9A8A3F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体会秋日黄昏冷清孤寂的意境，把握李清照晚年国破、家亡、夫死、漂泊层层叠加的深沉愁绪。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D7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声声慢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秋日黄昏·四站漫愁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点击下方站点，随易安移步换景，逐句漫游这阕千古写愁的绝唱。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A8A3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声声慢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今昔对照·这次第怎一个愁字了得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在两组意境间切换，体会“旧时相识”与“如今独守”的巨大落差，读懂愁之深、之广。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A8A3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声声慢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婉约写愁的章法与手法钥匙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四把钥匙，打开这阕“千古第一愁词”的写法密码。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A8A3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声声慢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深度赏析·读懂易安的千古之愁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A8A3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声声慢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9A8A3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9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330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起调·叠字:十四叠字（寻觅—冷清—凄惨戚）→ 由动作·环境·心境层层入愁 → 总领全篇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铺叙·意象:淡酒敌风 → 过雁伤心（旧时相识）→ 黄花憔悴 → 守窗待黑 → 借景抒情、物物含愁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结情·反诘:梧桐细雨点滴（以景结情）→ “怎一个愁字了得” → 个人之愁通家国之悲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D7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9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6D7A7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D7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准确背诵并默写全词，重点掌握“乍暖还寒、将息、戚戚、憔悴损、堪、次第”等字音字义。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D7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找出词中所有写愁的意象（如淡酒、过雁、黄花、梧桐细雨等），任选两个，写一段100字赏析，说明它们如何借景抒情。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D7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将本词与李清照前期词《如梦令·常记溪亭日暮》比较，从意境与情感入手，写一段300字短评，谈谈靖康之变前后“易安体”词风的巨大变化及其原因。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D7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声声慢·寻寻觅觅 · 秋日冷清的黄昏愁境，淡墨青灰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A8A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声声慢·寻寻觅觅 · 秋日冷清的黄昏愁境，淡墨青灰</dc:title>
  <dc:subject>PptxGenJS Presentation</dc:subject>
  <dc:creator>光鹿课件</dc:creator>
  <cp:lastModifiedBy>光鹿课件</cp:lastModifiedBy>
  <cp:revision>1</cp:revision>
  <dcterms:created xsi:type="dcterms:W3CDTF">2026-06-25T13:37:26Z</dcterms:created>
  <dcterms:modified xsi:type="dcterms:W3CDTF">2026-06-25T13:37:26Z</dcterms:modified>
</cp:coreProperties>
</file>