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anxia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anxia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anxia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anxia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anxia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anxia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三峡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七百里峡江，一卷四时——随水势移步，看夏奔、春清、秋肃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统编版语文八年级上册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282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C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E282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E28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282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282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诵读与积累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读准'阙、嶂、襄、湍、漱、属引'等字音，理解'自非、襄陵、沿溯、虽乘奔御风'等文言词义，能流畅背诵全文。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282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赏景与品语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理清山势—夏水—春冬—秋景的写景顺序，体会郦道元抓住四季特征、寥寥数语写尽峡江雄奇清幽的语言之美。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282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意境与情感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借联想想象进入意境，感受三峡雄伟奇丽与凄清寂寥并存的气质，体味'巴东三峡巫峡长'渔者歌中的人世悲凉。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661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三峡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四时换景 · 随文移步看三峡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点上方四枚时序卡，背景随四时切换，半透明面板逐段呈现原文与白话——按'山势→夏水→春冬→秋景'的顺序读，体会郦道元的取景之妙。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282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三峡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夏奔与秋肃 · 一江两性情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点'夏·奔放'与'秋·凄清'两枚卡，对照同一条三峡之水在两季截然不同的声势与情味——一个写动、写速、写力，一个写静、写声、写哀。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282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三峡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峡江笔记 · 读懂四把钥匙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四张卡片，帮你抓住《三峡》写景的章法与匠心。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282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三峡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 · 百余字何以写尽千年峡江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282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三峡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282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C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E282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E28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写景顺序:总写山势（隐天蔽日）→ 分写水：夏（奔放迅猛）→ 春冬（清幽明丽）→ 秋（凄清寂寥）。先山后水，先夏后冬春、终以秋。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写法之妙:侧面烘托（乘奔御风不以疾）、动静相映（素湍/绿潭）、以声衬寂（高猿长啸破林寒涧肃）、由景入情（渔歌作结）。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意境情感:雄奇壮丽与凄清寂寥并存；末以'泪沾裳'落回人世悲凉，山水之美中含苍凉之情。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661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C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86614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E28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661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流畅背诵并默写全文，整理'阙、嶂、襄、溯、湍、属引'等文言字词的读音与释义，做成一张'三峡字词卡'。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661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任选夏水、春冬、秋景中的一幅画面，用现代散文笔法扩写成150字左右的写景片段，再与郦道元原文比较，体会文言的凝练。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661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搜集李白《早发白帝城》，对比它与《三峡》'朝发白帝，暮到江陵'一段，分析诗与文在写'水之疾'上各有何妙处，写一段200字赏析。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661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三峡 · 夏水赭金为主、峡岩玄褐为骨—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282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三峡 · 夏水赭金为主、峡岩玄褐为骨—</dc:title>
  <dc:subject>PptxGenJS Presentation</dc:subject>
  <dc:creator>光鹿课件</dc:creator>
  <cp:lastModifiedBy>光鹿课件</cp:lastModifiedBy>
  <cp:revision>1</cp:revision>
  <dcterms:created xsi:type="dcterms:W3CDTF">2026-06-24T20:03:58Z</dcterms:created>
  <dcterms:modified xsi:type="dcterms:W3CDTF">2026-06-24T20:03:58Z</dcterms:modified>
</cp:coreProperties>
</file>