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sort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sort/index.html?tab=look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sort/index.html?tab=sort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sort/index.html?tab=sort&amp;crit=acid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ock-sort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7E1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岩石矿物-分类台/ppt-assets/c-loo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41B10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97680" cy="1554480"/>
          </a:xfrm>
          <a:prstGeom prst="rect">
            <a:avLst/>
          </a:prstGeom>
          <a:solidFill>
            <a:srgbClr val="F4F1EA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观察特征 · 拖拽分类台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 · 四年级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1EBD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每一块石头,都藏着大地的故事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7D6A52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打开分类台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从"一块石头"说起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这些石头,一样吗?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691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随处可见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铺路、建房、雕像、玻璃……我们身边到处是岩石和矿物。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5E4F3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它们颜色、软硬、花纹都不同,怎么观察、又怎么分类?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2F8F8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先看清每块标本的特征,再把它们拖进正确的类别。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AC"/>
            </a:solidFill>
            <a:prstDash val="solid"/>
          </a:ln>
          <a:effectLst>
            <a:outerShdw sx="100000" sy="100000" kx="0" ky="0" algn="bl" rotWithShape="0" blurRad="152400" dist="38100" dir="5400000">
              <a:srgbClr val="6E5E4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矿物-分类台/ppt-assets/c-loo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640080" cy="274320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常见标本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 · 看标本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从这几方面看清它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D691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看颜色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肉红、黄褐、灰白……颜色是最直观的特征。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96896"/>
            <a:ext cx="77724" cy="777240"/>
          </a:xfrm>
          <a:prstGeom prst="rect">
            <a:avLst/>
          </a:prstGeom>
          <a:solidFill>
            <a:srgbClr val="5E4F3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420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试软硬 / 看纹理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529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有的坚硬(花岗岩、石英),有的有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层理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(页岩、云母)。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74720"/>
            <a:ext cx="77724" cy="777240"/>
          </a:xfrm>
          <a:prstGeom prst="rect">
            <a:avLst/>
          </a:prstGeom>
          <a:solidFill>
            <a:srgbClr val="2F8F8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4198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想用途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7307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花岗岩做台面、石灰岩烧石灰、石英做玻璃。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AC"/>
            </a:solidFill>
            <a:prstDash val="solid"/>
          </a:ln>
          <a:effectLst>
            <a:outerShdw sx="100000" sy="100000" kx="0" ky="0" algn="bl" rotWithShape="0" blurRad="152400" dist="38100" dir="5400000">
              <a:srgbClr val="6E5E4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矿物-分类台/ppt-assets/c-loo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877824" cy="274320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点标本看特征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7D6A52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分类台 · 看标本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关系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 vs 矿物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3200400"/>
                <a:gridCol w="3657600"/>
              </a:tblGrid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2A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EE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矿  物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2A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1EEE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岩  石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2A20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是什么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6A5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天然形成、成分一定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的单一物质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由一种或几种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矿物组成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1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  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6A5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石英 · 云母 · 方解石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花岗岩 · 砂岩 · 石灰岩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大理岩 · 页岩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1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关  系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6A5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是组成岩石的"材料"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是矿物的"集合体"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32A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如花岗岩 = 石英+长石+云母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D6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245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一句话:</a:t>
            </a:r>
            <a:pPr algn="ctr" indent="0" marL="0">
              <a:buNone/>
            </a:pPr>
            <a:r>
              <a:rPr lang="en-US" sz="115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矿物</a:t>
            </a:r>
            <a:pPr algn="ctr" indent="0" marL="0"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是"材料",</a:t>
            </a:r>
            <a:pPr algn="ctr" indent="0" marL="0">
              <a:buNone/>
            </a:pPr>
            <a:r>
              <a:rPr lang="en-US" sz="115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</a:t>
            </a:r>
            <a:pPr algn="ctr" indent="0" marL="0"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是把材料拼起来的"集合体"——花岗岩里就藏着石英、长石和云母。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拖拽分类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把标本拖进正确的类别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5E4F3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按岩石 / 矿物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判断每块是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还是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矿物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,拖进对应的框。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F9B5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即时反馈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拖对→变绿留下;拖错→弹回,再想想为什么。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D6912F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比一比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岩石有5种、矿物有3种,看你能不能全分对。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AC"/>
            </a:solidFill>
            <a:prstDash val="solid"/>
          </a:ln>
          <a:effectLst>
            <a:outerShdw sx="100000" sy="100000" kx="0" ky="0" algn="bl" rotWithShape="0" blurRad="152400" dist="38100" dir="5400000">
              <a:srgbClr val="6E5E4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矿物-分类台/ppt-assets/c-so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758952" cy="274320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拖对才进框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7D6A52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分类台 · 拖拽分类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鉴别 · 小科学家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滴一滴盐酸,会冒泡吗?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5E4F3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一种方法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在石头上滴一滴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稀盐酸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,看会不会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冒泡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会冒泡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石灰岩、大理岩、方解石——它们都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含碳酸钙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F8F8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不冒泡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花岗岩、砂岩、页岩、石英、云母不冒泡。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AC"/>
            </a:solidFill>
            <a:prstDash val="solid"/>
          </a:ln>
          <a:effectLst>
            <a:outerShdw sx="100000" sy="100000" kx="0" ky="0" algn="bl" rotWithShape="0" blurRad="152400" dist="38100" dir="5400000">
              <a:srgbClr val="6E5E4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矿物-分类台/ppt-assets/c-aci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按"冒泡 / 不冒泡"分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7D6A52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分类台 · 遇盐酸分类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640080" y="1828800"/>
            <a:ext cx="2286000" cy="822960"/>
          </a:xfrm>
          <a:prstGeom prst="roundRect">
            <a:avLst>
              <a:gd name="adj" fmla="val 11111"/>
            </a:avLst>
          </a:prstGeom>
          <a:solidFill>
            <a:srgbClr val="F4EFE6"/>
          </a:solidFill>
          <a:ln w="15240">
            <a:solidFill>
              <a:srgbClr val="2F8F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92024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2F8F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矿 物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40080" y="2267712"/>
            <a:ext cx="228600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石英·云母·方解石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017520" y="1874520"/>
            <a:ext cx="82296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组</a:t>
            </a:r>
            <a:endParaRPr lang="en-US" sz="1200" dirty="0"/>
          </a:p>
          <a:p>
            <a:pPr algn="ctr" indent="0" marL="0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971800" y="2240280"/>
            <a:ext cx="914400" cy="0"/>
          </a:xfrm>
          <a:prstGeom prst="line">
            <a:avLst/>
          </a:prstGeom>
          <a:noFill/>
          <a:ln w="25400">
            <a:solidFill>
              <a:srgbClr val="7D6A52"/>
            </a:solidFill>
            <a:prstDash val="solid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3977640" y="1828800"/>
            <a:ext cx="2468880" cy="822960"/>
          </a:xfrm>
          <a:prstGeom prst="roundRect">
            <a:avLst>
              <a:gd name="adj" fmla="val 11111"/>
            </a:avLst>
          </a:prstGeom>
          <a:solidFill>
            <a:srgbClr val="7D6A52"/>
          </a:solidFill>
          <a:ln/>
        </p:spPr>
      </p:sp>
      <p:sp>
        <p:nvSpPr>
          <p:cNvPr id="12" name="Text 10"/>
          <p:cNvSpPr/>
          <p:nvPr/>
        </p:nvSpPr>
        <p:spPr>
          <a:xfrm>
            <a:off x="3977640" y="192024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 石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3977640" y="2267712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1EAD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花岗岩·砂岩·石灰岩·大理岩·页岩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40080" y="3017520"/>
            <a:ext cx="4526280" cy="1097280"/>
          </a:xfrm>
          <a:prstGeom prst="roundRect">
            <a:avLst>
              <a:gd name="adj" fmla="val 8333"/>
            </a:avLst>
          </a:prstGeom>
          <a:solidFill>
            <a:srgbClr val="F8F4EC"/>
          </a:solidFill>
          <a:ln w="15240">
            <a:solidFill>
              <a:srgbClr val="5E4F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3017520"/>
            <a:ext cx="4526280" cy="64008"/>
          </a:xfrm>
          <a:prstGeom prst="rect">
            <a:avLst/>
          </a:prstGeom>
          <a:solidFill>
            <a:srgbClr val="5E4F3C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200400"/>
            <a:ext cx="4526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怎么观察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77240" y="3566160"/>
            <a:ext cx="4251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颜色 · 软硬 · 纹理 · 颗粒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3977640" y="3017520"/>
            <a:ext cx="4526280" cy="1097280"/>
          </a:xfrm>
          <a:prstGeom prst="roundRect">
            <a:avLst>
              <a:gd name="adj" fmla="val 8333"/>
            </a:avLst>
          </a:prstGeom>
          <a:solidFill>
            <a:srgbClr val="F8F4EC"/>
          </a:solidFill>
          <a:ln w="15240">
            <a:solidFill>
              <a:srgbClr val="CF432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3977640" y="3017520"/>
            <a:ext cx="4526280" cy="6400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20" name="Text 18"/>
          <p:cNvSpPr/>
          <p:nvPr/>
        </p:nvSpPr>
        <p:spPr>
          <a:xfrm>
            <a:off x="3977640" y="3200400"/>
            <a:ext cx="4526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怎么鉴别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114800" y="3566160"/>
            <a:ext cx="4251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含碳酸钙的遇稀盐酸冒泡</a:t>
            </a:r>
            <a:endParaRPr lang="en-US" sz="1150" dirty="0"/>
          </a:p>
          <a:p>
            <a:pPr algn="ctr"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(石灰岩·大理岩·方解石)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6675120" y="4498848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7D6A52"/>
          </a:solidFill>
          <a:ln/>
        </p:spPr>
      </p:sp>
      <p:sp>
        <p:nvSpPr>
          <p:cNvPr id="23" name="Text 21"/>
          <p:cNvSpPr/>
          <p:nvPr/>
        </p:nvSpPr>
        <p:spPr>
          <a:xfrm>
            <a:off x="6675120" y="4489704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分类台 · 闯关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32A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EE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做个小小地质学家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D6A52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E4F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FE6"/>
          </a:solidFill>
          <a:ln w="12700">
            <a:solidFill>
              <a:srgbClr val="7D6A5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5E4F3C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收集2-3块不同的小石头,从颜色、软硬、纹理三方面观察,填观察记录单,试着说它可能是什么。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7E1D6"/>
          </a:solidFill>
          <a:ln w="9525">
            <a:solidFill>
              <a:srgbClr val="CABFA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6912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在家长帮助下,用钥匙或小刀轻轻刻划你收集的石头,比较软硬,排出"谁更硬"。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7E1D6"/>
          </a:solidFill>
          <a:ln w="9525">
            <a:solidFill>
              <a:srgbClr val="CABFA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2F8F8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A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查一查:花岗岩、大理石、石灰石分别用在生活中的哪些地方?为什么用它们?讲给同学听。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C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4F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E1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岩石矿物-分类台/ppt-assets/c-loo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41B10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看懂石头,读懂大地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spc="200" kern="0" dirty="0">
                <a:solidFill>
                  <a:srgbClr val="EDE3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 · 分类 · 鉴别——做个小小地质学家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2D8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岩石与矿物 · 苏教版科学四年级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8C9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岩石与矿物</dc:title>
  <dc:subject>PptxGenJS Presentation</dc:subject>
  <dc:creator>光鹿课件</dc:creator>
  <cp:lastModifiedBy>光鹿课件</cp:lastModifiedBy>
  <cp:revision>1</cp:revision>
  <dcterms:created xsi:type="dcterms:W3CDTF">2026-06-12T16:11:34Z</dcterms:created>
  <dcterms:modified xsi:type="dcterms:W3CDTF">2026-06-12T16:11:34Z</dcterms:modified>
</cp:coreProperties>
</file>