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rock-cycle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rock-cycle/index.html?tab=types&amp;rt=sed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rock-cycle/index.html?tab=cycle&amp;act=remelt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rock-cycle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BE0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岩石循环-转化台/ppt-assets/c-cycl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1C1008">
              <a:alpha val="72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02920" y="457200"/>
            <a:ext cx="4663440" cy="1554480"/>
          </a:xfrm>
          <a:prstGeom prst="rect">
            <a:avLst/>
          </a:prstGeom>
          <a:solidFill>
            <a:srgbClr val="F6F0E8">
              <a:alpha val="88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66928" y="914400"/>
            <a:ext cx="45720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100" b="1" spc="200" kern="0" dirty="0">
                <a:solidFill>
                  <a:srgbClr val="2E20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岩石圈物质循环</a:t>
            </a:r>
            <a:endParaRPr lang="en-US" sz="3100" dirty="0"/>
          </a:p>
        </p:txBody>
      </p:sp>
      <p:sp>
        <p:nvSpPr>
          <p:cNvPr id="6" name="Text 3"/>
          <p:cNvSpPr/>
          <p:nvPr/>
        </p:nvSpPr>
        <p:spPr>
          <a:xfrm>
            <a:off x="640080" y="603504"/>
            <a:ext cx="44805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76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三大类岩石 · 物质循环 · 判读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640080" y="1700784"/>
            <a:ext cx="438912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7C6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人教版高中地理 · 选择性必修一</a:t>
            </a:r>
            <a:endParaRPr lang="en-US" sz="1250" dirty="0"/>
          </a:p>
        </p:txBody>
      </p:sp>
      <p:sp>
        <p:nvSpPr>
          <p:cNvPr id="8" name="Text 5"/>
          <p:cNvSpPr/>
          <p:nvPr/>
        </p:nvSpPr>
        <p:spPr>
          <a:xfrm>
            <a:off x="566928" y="397764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spc="200" kern="0" dirty="0">
                <a:solidFill>
                  <a:srgbClr val="F0E9D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石头也在"循环"，永不停息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611880" y="443484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A0522D"/>
          </a:solidFill>
          <a:ln/>
        </p:spPr>
      </p:sp>
      <p:sp>
        <p:nvSpPr>
          <p:cNvPr id="10" name="Text 7"/>
          <p:cNvSpPr/>
          <p:nvPr/>
        </p:nvSpPr>
        <p:spPr>
          <a:xfrm>
            <a:off x="3611880" y="442569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打开转化台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8229600" y="502920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763A1C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229600" y="493776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76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岩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2E20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3ECE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从"石头"说起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E20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石头是从哪里来的，会变吗?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A0522D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763A1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76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岩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00784"/>
            <a:ext cx="77724" cy="777240"/>
          </a:xfrm>
          <a:prstGeom prst="rect">
            <a:avLst/>
          </a:prstGeom>
          <a:solidFill>
            <a:srgbClr val="C9A24A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45920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E20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现象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56816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花岗岩、石灰岩、大理岩……样子各不相同,来历也不同。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763A1C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E20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关键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它们分三大类,而且在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E20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不断转化、循环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更新。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39312"/>
            <a:ext cx="77724" cy="777240"/>
          </a:xfrm>
          <a:prstGeom prst="rect">
            <a:avLst/>
          </a:prstGeom>
          <a:solidFill>
            <a:srgbClr val="D9572F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84448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E20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今天的任务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95344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E20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三大类岩石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、理清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E20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物质循环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、学会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E20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判读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901184" y="1591056"/>
            <a:ext cx="3822192" cy="2679192"/>
          </a:xfrm>
          <a:prstGeom prst="rect">
            <a:avLst/>
          </a:prstGeom>
          <a:solidFill>
            <a:srgbClr val="FFFFFF"/>
          </a:solidFill>
          <a:ln w="12700">
            <a:solidFill>
              <a:srgbClr val="D6C6B0"/>
            </a:solidFill>
            <a:prstDash val="solid"/>
          </a:ln>
          <a:effectLst>
            <a:outerShdw sx="100000" sy="100000" kx="0" ky="0" algn="bl" rotWithShape="0" blurRad="152400" dist="38100" dir="5400000">
              <a:srgbClr val="7C6A55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岩石循环-转化台/ppt-assets/c-cycl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937760" y="1627632"/>
            <a:ext cx="3749040" cy="260604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5029200" y="1719072"/>
            <a:ext cx="996696" cy="274320"/>
          </a:xfrm>
          <a:prstGeom prst="rect">
            <a:avLst/>
          </a:prstGeom>
          <a:solidFill>
            <a:srgbClr val="2E2014"/>
          </a:solidFill>
          <a:ln/>
        </p:spPr>
      </p:sp>
      <p:sp>
        <p:nvSpPr>
          <p:cNvPr id="20" name="Text 17"/>
          <p:cNvSpPr/>
          <p:nvPr/>
        </p:nvSpPr>
        <p:spPr>
          <a:xfrm>
            <a:off x="5029200" y="1708099"/>
            <a:ext cx="99669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3ECE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岩石圈物质循环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C6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岩石圈物质循环 · 人教版高中地理选择性必修一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6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二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353312" cy="292608"/>
          </a:xfrm>
          <a:prstGeom prst="rect">
            <a:avLst/>
          </a:prstGeom>
          <a:solidFill>
            <a:srgbClr val="2E20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35331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3ECE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认一认 · 三大类岩石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E20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看成因，看特征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A0522D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763A1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76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岩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09344"/>
            <a:ext cx="77724" cy="777240"/>
          </a:xfrm>
          <a:prstGeom prst="rect">
            <a:avLst/>
          </a:prstGeom>
          <a:solidFill>
            <a:srgbClr val="D9572F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554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E20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岩浆岩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865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岩浆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E20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冷却凝固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:有结晶/气孔(花岗岩、玄武岩)。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487168"/>
            <a:ext cx="77724" cy="777240"/>
          </a:xfrm>
          <a:prstGeom prst="rect">
            <a:avLst/>
          </a:prstGeom>
          <a:solidFill>
            <a:srgbClr val="C9A24A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43230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E20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沉积岩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74320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E20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外力作用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:有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E20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层理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、常含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E20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化石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(砂岩、石灰岩)。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364992"/>
            <a:ext cx="77724" cy="777240"/>
          </a:xfrm>
          <a:prstGeom prst="rect">
            <a:avLst/>
          </a:prstGeom>
          <a:solidFill>
            <a:srgbClr val="7A7390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31012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E20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变质岩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62102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E20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高温高压变质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:有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E20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片理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(大理岩、板岩)。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591056"/>
            <a:ext cx="4809744" cy="2560320"/>
          </a:xfrm>
          <a:prstGeom prst="rect">
            <a:avLst/>
          </a:prstGeom>
          <a:solidFill>
            <a:srgbClr val="FFFFFF"/>
          </a:solidFill>
          <a:ln w="12700">
            <a:solidFill>
              <a:srgbClr val="D6C6B0"/>
            </a:solidFill>
            <a:prstDash val="solid"/>
          </a:ln>
          <a:effectLst>
            <a:outerShdw sx="100000" sy="100000" kx="0" ky="0" algn="bl" rotWithShape="0" blurRad="152400" dist="38100" dir="5400000">
              <a:srgbClr val="7C6A55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岩石循环-转化台/ppt-assets/c-type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27632"/>
            <a:ext cx="4736592" cy="2487168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719072"/>
            <a:ext cx="1709928" cy="274320"/>
          </a:xfrm>
          <a:prstGeom prst="rect">
            <a:avLst/>
          </a:prstGeom>
          <a:solidFill>
            <a:srgbClr val="2E2014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708099"/>
            <a:ext cx="170992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3ECE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沉积岩 · 层理 + 化石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865376" cy="365760"/>
          </a:xfrm>
          <a:prstGeom prst="roundRect">
            <a:avLst>
              <a:gd name="adj" fmla="val 12500"/>
            </a:avLst>
          </a:prstGeom>
          <a:solidFill>
            <a:srgbClr val="A0522D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86537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转化台 · 三大类岩石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C6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岩石圈物质循环 · 人教版高中地理选择性必修一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6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三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2E20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3ECE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理一理 · 三类岩石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E20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成因、特征、实例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A0522D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763A1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76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岩</a:t>
            </a:r>
            <a:endParaRPr lang="en-US" sz="1700" dirty="0"/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91640"/>
          <a:ext cx="8229600" cy="914400"/>
        </p:xfrm>
        <a:graphic>
          <a:graphicData uri="http://schemas.openxmlformats.org/drawingml/2006/table">
            <a:tbl>
              <a:tblPr/>
              <a:tblGrid>
                <a:gridCol w="1554480"/>
                <a:gridCol w="2560320"/>
                <a:gridCol w="1828800"/>
                <a:gridCol w="2286000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3ECE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类型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201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3ECE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成因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201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3ECE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特征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2014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3ECE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常见岩石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2014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岩浆岩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572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2E201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岩浆冷却凝固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FE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2E201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矿物结晶/气孔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FE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2E201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花岗岩、玄武岩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FE6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沉积岩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24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2E201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外力作用(沉积固结)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FE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2E201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层理、含化石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FE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2E201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砂岩、石灰岩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FE6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变质岩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39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2E201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变质作用(高温高压)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FE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2E201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片理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FE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2E201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大理岩、板岩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FE6"/>
                    </a:solidFill>
                  </a:tcPr>
                </a:tc>
              </a:tr>
            </a:tbl>
          </a:graphicData>
        </a:graphic>
      </p:graphicFrame>
      <p:sp>
        <p:nvSpPr>
          <p:cNvPr id="9" name="Text 6"/>
          <p:cNvSpPr/>
          <p:nvPr/>
        </p:nvSpPr>
        <p:spPr>
          <a:xfrm>
            <a:off x="457200" y="4261104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7C6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记牢:岩浆岩看</a:t>
            </a:r>
            <a:pPr algn="ctr" indent="0" marL="0">
              <a:buNone/>
            </a:pPr>
            <a:r>
              <a:rPr lang="en-US" sz="1150" b="1" dirty="0">
                <a:solidFill>
                  <a:srgbClr val="2E20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结晶/气孔</a:t>
            </a:r>
            <a:pPr algn="ctr" indent="0" marL="0">
              <a:buNone/>
            </a:pPr>
            <a:r>
              <a:rPr lang="en-US" sz="1150" dirty="0">
                <a:solidFill>
                  <a:srgbClr val="7C6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、沉积岩看</a:t>
            </a:r>
            <a:pPr algn="ctr" indent="0" marL="0">
              <a:buNone/>
            </a:pPr>
            <a:r>
              <a:rPr lang="en-US" sz="1150" b="1" dirty="0">
                <a:solidFill>
                  <a:srgbClr val="2E20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层理/化石</a:t>
            </a:r>
            <a:pPr algn="ctr" indent="0" marL="0">
              <a:buNone/>
            </a:pPr>
            <a:r>
              <a:rPr lang="en-US" sz="1150" dirty="0">
                <a:solidFill>
                  <a:srgbClr val="7C6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、变质岩看</a:t>
            </a:r>
            <a:pPr algn="ctr" indent="0" marL="0">
              <a:buNone/>
            </a:pPr>
            <a:r>
              <a:rPr lang="en-US" sz="1150" b="1" dirty="0">
                <a:solidFill>
                  <a:srgbClr val="2E20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片理</a:t>
            </a:r>
            <a:pPr algn="ctr" indent="0" marL="0">
              <a:buNone/>
            </a:pPr>
            <a:r>
              <a:rPr lang="en-US" sz="1150" dirty="0">
                <a:solidFill>
                  <a:srgbClr val="7C6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;只有岩浆能直接变岩浆岩。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C6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岩石圈物质循环 · 人教版高中地理选择性必修一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6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四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2E20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3ECE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理一理 · 物质循环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E20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四种作用，循环不息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A0522D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763A1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76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岩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D9572F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E20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冷却凝固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岩浆 → 岩浆岩(指向岩浆岩的箭头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E20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只有1条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)。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C9A24A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E20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外力 / 变质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各类岩石 → 沉积岩(外力)、变质岩(变质)。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763A1C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E20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重熔再生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各类岩石 → 岩浆(指向岩浆的箭头有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E20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3条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)。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D6C6B0"/>
            </a:solidFill>
            <a:prstDash val="solid"/>
          </a:ln>
          <a:effectLst>
            <a:outerShdw sx="100000" sy="100000" kx="0" ky="0" algn="bl" rotWithShape="0" blurRad="152400" dist="38100" dir="5400000">
              <a:srgbClr val="7C6A55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岩石循环-转化台/ppt-assets/c-cycl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591056" cy="274320"/>
          </a:xfrm>
          <a:prstGeom prst="rect">
            <a:avLst/>
          </a:prstGeom>
          <a:solidFill>
            <a:srgbClr val="2E2014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59105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3ECE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重熔再生 · 三类→岩浆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A0522D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转化台 · 物质循环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C6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岩石圈物质循环 · 人教版高中地理选择性必修一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6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五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914400" cy="292608"/>
          </a:xfrm>
          <a:prstGeom prst="rect">
            <a:avLst/>
          </a:prstGeom>
          <a:solidFill>
            <a:srgbClr val="2E20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3ECE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小结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2E20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岩石圈物质循环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A0522D"/>
          </a:solidFill>
          <a:ln/>
        </p:spPr>
      </p:sp>
      <p:sp>
        <p:nvSpPr>
          <p:cNvPr id="6" name="Shape 4"/>
          <p:cNvSpPr/>
          <p:nvPr/>
        </p:nvSpPr>
        <p:spPr>
          <a:xfrm>
            <a:off x="548640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F5EFE6"/>
          </a:solidFill>
          <a:ln w="16510">
            <a:solidFill>
              <a:srgbClr val="A0522D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1783080"/>
            <a:ext cx="2468880" cy="73152"/>
          </a:xfrm>
          <a:prstGeom prst="rect">
            <a:avLst/>
          </a:prstGeom>
          <a:solidFill>
            <a:srgbClr val="A0522D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196596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A052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三大类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48640" y="2377440"/>
            <a:ext cx="24688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7C6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(岩浆岩/沉积岩)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548640" y="2788920"/>
            <a:ext cx="24688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2E20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/变质岩</a:t>
            </a:r>
            <a:endParaRPr lang="en-US" sz="1250" dirty="0"/>
          </a:p>
        </p:txBody>
      </p:sp>
      <p:sp>
        <p:nvSpPr>
          <p:cNvPr id="11" name="Text 9"/>
          <p:cNvSpPr/>
          <p:nvPr/>
        </p:nvSpPr>
        <p:spPr>
          <a:xfrm>
            <a:off x="548640" y="320040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4A36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看结晶层理片理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3410712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F5EFE6"/>
          </a:solidFill>
          <a:ln w="16510">
            <a:solidFill>
              <a:srgbClr val="D9572F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3410712" y="1783080"/>
            <a:ext cx="2468880" cy="73152"/>
          </a:xfrm>
          <a:prstGeom prst="rect">
            <a:avLst/>
          </a:prstGeom>
          <a:solidFill>
            <a:srgbClr val="D9572F"/>
          </a:solidFill>
          <a:ln/>
        </p:spPr>
      </p:sp>
      <p:sp>
        <p:nvSpPr>
          <p:cNvPr id="14" name="Text 12"/>
          <p:cNvSpPr/>
          <p:nvPr/>
        </p:nvSpPr>
        <p:spPr>
          <a:xfrm>
            <a:off x="3410712" y="196596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D9572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四作用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3410712" y="2377440"/>
            <a:ext cx="24688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7C6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(冷却凝固)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3410712" y="2788920"/>
            <a:ext cx="24688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2E20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外力/变质</a:t>
            </a:r>
            <a:endParaRPr lang="en-US" sz="1250" dirty="0"/>
          </a:p>
        </p:txBody>
      </p:sp>
      <p:sp>
        <p:nvSpPr>
          <p:cNvPr id="17" name="Text 15"/>
          <p:cNvSpPr/>
          <p:nvPr/>
        </p:nvSpPr>
        <p:spPr>
          <a:xfrm>
            <a:off x="3410712" y="320040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4A36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重熔再生</a:t>
            </a:r>
            <a:endParaRPr lang="en-US" sz="1150" dirty="0"/>
          </a:p>
        </p:txBody>
      </p:sp>
      <p:sp>
        <p:nvSpPr>
          <p:cNvPr id="18" name="Shape 16"/>
          <p:cNvSpPr/>
          <p:nvPr/>
        </p:nvSpPr>
        <p:spPr>
          <a:xfrm>
            <a:off x="6272784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F5EFE6"/>
          </a:solidFill>
          <a:ln w="16510">
            <a:solidFill>
              <a:srgbClr val="7A7390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6272784" y="1783080"/>
            <a:ext cx="2468880" cy="73152"/>
          </a:xfrm>
          <a:prstGeom prst="rect">
            <a:avLst/>
          </a:prstGeom>
          <a:solidFill>
            <a:srgbClr val="7A7390"/>
          </a:solidFill>
          <a:ln/>
        </p:spPr>
      </p:sp>
      <p:sp>
        <p:nvSpPr>
          <p:cNvPr id="20" name="Text 18"/>
          <p:cNvSpPr/>
          <p:nvPr/>
        </p:nvSpPr>
        <p:spPr>
          <a:xfrm>
            <a:off x="6272784" y="196596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7A73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判读三看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272784" y="2377440"/>
            <a:ext cx="24688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7C6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(指岩浆岩1条)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6272784" y="2788920"/>
            <a:ext cx="24688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2E20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指岩浆3条</a:t>
            </a:r>
            <a:endParaRPr lang="en-US" sz="1250" dirty="0"/>
          </a:p>
        </p:txBody>
      </p:sp>
      <p:sp>
        <p:nvSpPr>
          <p:cNvPr id="23" name="Text 21"/>
          <p:cNvSpPr/>
          <p:nvPr/>
        </p:nvSpPr>
        <p:spPr>
          <a:xfrm>
            <a:off x="6272784" y="320040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4A36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三进一出是岩浆</a:t>
            </a:r>
            <a:endParaRPr lang="en-US" sz="1150" dirty="0"/>
          </a:p>
        </p:txBody>
      </p:sp>
      <p:sp>
        <p:nvSpPr>
          <p:cNvPr id="24" name="Shape 22"/>
          <p:cNvSpPr/>
          <p:nvPr/>
        </p:nvSpPr>
        <p:spPr>
          <a:xfrm>
            <a:off x="3520440" y="4069080"/>
            <a:ext cx="2103120" cy="365760"/>
          </a:xfrm>
          <a:prstGeom prst="roundRect">
            <a:avLst>
              <a:gd name="adj" fmla="val 12500"/>
            </a:avLst>
          </a:prstGeom>
          <a:solidFill>
            <a:srgbClr val="A0522D"/>
          </a:solidFill>
          <a:ln/>
        </p:spPr>
      </p:sp>
      <p:sp>
        <p:nvSpPr>
          <p:cNvPr id="25" name="Text 23"/>
          <p:cNvSpPr/>
          <p:nvPr/>
        </p:nvSpPr>
        <p:spPr>
          <a:xfrm>
            <a:off x="3520440" y="4059936"/>
            <a:ext cx="21031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转化台 · 闯关</a:t>
            </a:r>
            <a:endParaRPr lang="en-US" sz="1150" dirty="0"/>
          </a:p>
        </p:txBody>
      </p:sp>
      <p:sp>
        <p:nvSpPr>
          <p:cNvPr id="26" name="Text 24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C6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岩石圈物质循环 · 人教版高中地理选择性必修一</a:t>
            </a:r>
            <a:endParaRPr lang="en-US" sz="850" dirty="0"/>
          </a:p>
        </p:txBody>
      </p:sp>
      <p:sp>
        <p:nvSpPr>
          <p:cNvPr id="27" name="Text 25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6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六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2E2014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3ECE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课后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E20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画循环，会判读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A0522D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763A1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76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岩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6F0E8"/>
          </a:solidFill>
          <a:ln w="12700">
            <a:solidFill>
              <a:srgbClr val="A0522D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763A1C"/>
          </a:solidFill>
          <a:ln/>
        </p:spPr>
      </p:sp>
      <p:sp>
        <p:nvSpPr>
          <p:cNvPr id="10" name="Text 8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E20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7C6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画出岩石圈物质循环示意图,标出岩浆、岩浆岩、沉积岩、变质岩及四种作用的箭头。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BE0D3"/>
          </a:solidFill>
          <a:ln w="9525">
            <a:solidFill>
              <a:srgbClr val="D6C6B0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C9A24A"/>
          </a:solidFill>
          <a:ln/>
        </p:spPr>
      </p:sp>
      <p:sp>
        <p:nvSpPr>
          <p:cNvPr id="14" name="Text 12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E20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7C6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判断:花岗岩、石灰岩、大理岩、玄武岩、板岩各属于哪一类岩石?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BE0D3"/>
          </a:solidFill>
          <a:ln w="9525">
            <a:solidFill>
              <a:srgbClr val="D6C6B0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D9572F"/>
          </a:solidFill>
          <a:ln/>
        </p:spPr>
      </p:sp>
      <p:sp>
        <p:nvSpPr>
          <p:cNvPr id="18" name="Text 16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E20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7C6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为什么沉积岩不能直接变成岩浆岩?用岩石圈物质循环解释它必须经过的过程。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C6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岩石圈物质循环 · 人教版高中地理选择性必修一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6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七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BE0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岩石循环-转化台/ppt-assets/c-cycl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554480"/>
            <a:ext cx="9144000" cy="2103120"/>
          </a:xfrm>
          <a:prstGeom prst="rect">
            <a:avLst/>
          </a:prstGeom>
          <a:solidFill>
            <a:srgbClr val="1C1008">
              <a:alpha val="7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182880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800" b="1" spc="3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岩浆 · 三类岩石 · 循环</a:t>
            </a:r>
            <a:endParaRPr lang="en-US" sz="2800" dirty="0"/>
          </a:p>
        </p:txBody>
      </p:sp>
      <p:sp>
        <p:nvSpPr>
          <p:cNvPr id="5" name="Text 2"/>
          <p:cNvSpPr/>
          <p:nvPr/>
        </p:nvSpPr>
        <p:spPr>
          <a:xfrm>
            <a:off x="457200" y="269748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EBDFC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只有岩浆变岩浆岩，三进一出是岩浆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D6C6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岩石圈物质循环 · 人教版高中地理选择性必修一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D6C6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八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岩石圈物质循环</dc:title>
  <dc:subject>PptxGenJS Presentation</dc:subject>
  <dc:creator>光鹿课件</dc:creator>
  <cp:lastModifiedBy>光鹿课件</cp:lastModifiedBy>
  <cp:revision>1</cp:revision>
  <dcterms:created xsi:type="dcterms:W3CDTF">2026-06-13T18:38:09Z</dcterms:created>
  <dcterms:modified xsi:type="dcterms:W3CDTF">2026-06-13T18:38:09Z</dcterms:modified>
</cp:coreProperties>
</file>