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spiratio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spiration/index.html?tab=proces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spiration/index.html?tab=compare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spiration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DC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呼吸作用-呼吸台/ppt-assets/c-proce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0E04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8D8C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Cellular Respiration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BE6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有机物的分解与释能 · 线粒体 · 与光合作用对比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D2683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打开呼吸台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E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A1A0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种子为什么会发热?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萌发的种子堆里温度会升高,储存的粮食要&lt;b&gt;晒干&lt;/b&gt;才放得住 —— 这背后是什么过程?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&lt;b&gt;呼吸作用&lt;/b&gt;:细胞利用氧把&lt;b&gt;有机物分解&lt;/b&gt;成二氧化碳和水,同时&lt;b&gt;释放能量&lt;/b&gt;。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&lt;b&gt;看反应链 → 与光合作用对比 → 闯关&lt;/b&gt;,把代谢过程看得见、说得清。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 · 有机物的分解与释能 · 人教版生物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E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1A0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What · 实质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呼吸作用是什么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EF7F2"/>
          </a:solidFill>
          <a:ln w="15240">
            <a:solidFill>
              <a:srgbClr val="D2683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83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有机物</a:t>
            </a:r>
            <a:pPr algn="ctr" indent="0" marL="0">
              <a:buNone/>
            </a:pPr>
            <a:r>
              <a:rPr lang="en-US" sz="16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(储能) + </a:t>
            </a:r>
            <a:pPr algn="ctr" indent="0" marL="0">
              <a:buNone/>
            </a:pPr>
            <a:r>
              <a:rPr lang="en-US" sz="160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氧气</a:t>
            </a:r>
            <a:pPr algn="ctr" indent="0" marL="0">
              <a:buNone/>
            </a:pPr>
            <a:r>
              <a:rPr lang="en-US" sz="1600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 →(</a:t>
            </a:r>
            <a:pPr algn="ctr" indent="0" marL="0">
              <a:buNone/>
            </a:pPr>
            <a:r>
              <a:rPr lang="en-US" sz="160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线粒体</a:t>
            </a:r>
            <a:pPr algn="ctr" indent="0" marL="0">
              <a:buNone/>
            </a:pPr>
            <a:r>
              <a:rPr lang="en-US" sz="1600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)→  </a:t>
            </a:r>
            <a:pPr algn="ctr" indent="0" marL="0">
              <a:buNone/>
            </a:pPr>
            <a:r>
              <a:rPr lang="en-US" sz="16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 + 水</a:t>
            </a:r>
            <a:pPr algn="ctr" indent="0" marL="0">
              <a:buNone/>
            </a:pPr>
            <a:r>
              <a:rPr lang="en-US" sz="16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+ </a:t>
            </a:r>
            <a:pPr algn="ctr" indent="0" marL="0">
              <a:buNone/>
            </a:pPr>
            <a:r>
              <a:rPr lang="en-US" sz="1600" b="1" dirty="0">
                <a:solidFill>
                  <a:srgbClr val="E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能量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57200" y="2212848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文字表达式 · 细胞利用氧,把有机物分解成二氧化碳和水,同时释放能量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EF7F2"/>
          </a:solidFill>
          <a:ln w="16510">
            <a:solidFill>
              <a:srgbClr val="B04A2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B04A22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场所:线粒体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6A33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细胞的"动力车间",呼吸作用的主要场所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EF7F2"/>
          </a:solidFill>
          <a:ln w="16510">
            <a:solidFill>
              <a:srgbClr val="E6A93C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何时:一直进行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75488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6A33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所有活细胞、白天黑夜不停,不需要光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 · 有机物的分解与释能 · 人教版生物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E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A1A0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Process · 反应链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原料 → 线粒体 → 产物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2683A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2468880"/>
                <a:gridCol w="45720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E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环节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A0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E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内容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A0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EEE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说明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1A0E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B04A2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原料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A0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有机物 + 氧气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A0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有机物里储存着能量,细胞利用氧把它分解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B04A2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场所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A0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线粒体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A0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细胞的"动力车间",主要反应场所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B04A2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产物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A0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二氧化碳 + 水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A0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有机物被彻底分解后生成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B04A2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能量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A0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释放出能量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1A0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一部分供生命活动,一部分以热能散失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CD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434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在呼吸台点每个节点,即弹出该项说明并朗读,看着反应链记表达式最牢。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 · 有机物的分解与释能 · 人教版生物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E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1A0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呼吸过程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点节点,看分解与释能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点原料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点有机物、氧气,看呼吸作用的两种原料。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点场所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点线粒体,明确呼吸的主要场所与时间。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点产物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点二氧化碳、水、能量,理清产物与去向。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DCDB8"/>
            </a:solidFill>
            <a:prstDash val="solid"/>
          </a:ln>
          <a:effectLst>
            <a:outerShdw sx="100000" sy="100000" kx="0" ky="0" algn="bl" rotWithShape="0" blurRad="152400" dist="38100" dir="5400000">
              <a:srgbClr val="9A6A5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呼吸作用-呼吸台/ppt-assets/c-proce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2423160" cy="274320"/>
          </a:xfrm>
          <a:prstGeom prst="rect">
            <a:avLst/>
          </a:prstGeom>
          <a:solidFill>
            <a:srgbClr val="3A1A0E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2423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有机物+氧气→线粒体→CO₂+水+能量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D2683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呼吸台 · 呼吸过程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 · 有机物的分解与释能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E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A1A0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与光合对比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相反又联系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逐行对比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场所、条件、原料、产物、能量并排呈现。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点行讲解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点任一行即高亮,给出该项对比说明。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看联系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光合产物=呼吸原料,两者互相联系。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DCDB8"/>
            </a:solidFill>
            <a:prstDash val="solid"/>
          </a:ln>
          <a:effectLst>
            <a:outerShdw sx="100000" sy="100000" kx="0" ky="0" algn="bl" rotWithShape="0" blurRad="152400" dist="38100" dir="5400000">
              <a:srgbClr val="9A6A5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呼吸作用-呼吸台/ppt-assets/c-compa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115568" cy="274320"/>
          </a:xfrm>
          <a:prstGeom prst="rect">
            <a:avLst/>
          </a:prstGeom>
          <a:solidFill>
            <a:srgbClr val="3A1A0E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EE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 vs 呼吸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D2683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呼吸台 · 与光合对比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 · 有机物的分解与释能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E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3A1A0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 · 有机物的分解与释能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有机物(储能) + 氧气 →(</a:t>
            </a:r>
            <a:pPr indent="0" marL="0">
              <a:buNone/>
            </a:pPr>
            <a:r>
              <a:rPr lang="en-US" sz="160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线粒体</a:t>
            </a:r>
            <a:pPr indent="0" marL="0">
              <a:buNone/>
            </a:pPr>
            <a:r>
              <a:rPr lang="en-US" sz="16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)→ 二氧化碳 + 水 + </a:t>
            </a:r>
            <a:pPr indent="0" marL="0">
              <a:buNone/>
            </a:pPr>
            <a:r>
              <a:rPr lang="en-US" sz="1600" b="1" dirty="0">
                <a:solidFill>
                  <a:srgbClr val="E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能量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场所:线粒体(动力车间) · 所有活细胞白天黑夜一直进行 · 能量供生命活动 + 热能散失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8640" y="32918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与光合:场所、条件、原料、产物、能量正相反;光合产物 = 呼吸原料,相互联系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D2683A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呼吸台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 · 有机物的分解与释能 · 人教版生物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E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A1A0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EE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说得清,用得上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E6DA"/>
          </a:solidFill>
          <a:ln w="12700">
            <a:solidFill>
              <a:srgbClr val="D2683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默写呼吸作用的文字表达式并标出场所;写出原料和产物各有哪些。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8DCC9"/>
          </a:solidFill>
          <a:ln w="9525">
            <a:solidFill>
              <a:srgbClr val="EDCDB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2683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从场所、条件、原料、产物、能量五方面列表对比光合作用与呼吸作用,并说明联系。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8DCC9"/>
          </a:solidFill>
          <a:ln w="9525">
            <a:solidFill>
              <a:srgbClr val="EDCDB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1A0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用呼吸作用原理解释:粮食为何晒干、果蔬为何低温冷藏、农田为何松土通气。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6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 · 有机物的分解与释能 · 人教版生物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4A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DC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呼吸作用-呼吸台/ppt-assets/c-proce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0E04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Release Energy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BE6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分解有机物 · 释放能量 · 让生命活动得以进行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8DC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 · 有机物的分解与释能 · 人教版生物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8DC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呼吸作用</dc:title>
  <dc:subject>PptxGenJS Presentation</dc:subject>
  <dc:creator>光鹿课件</dc:creator>
  <cp:lastModifiedBy>光鹿课件</cp:lastModifiedBy>
  <cp:revision>1</cp:revision>
  <dcterms:created xsi:type="dcterms:W3CDTF">2026-06-14T11:51:40Z</dcterms:created>
  <dcterms:modified xsi:type="dcterms:W3CDTF">2026-06-14T11:51:40Z</dcterms:modified>
</cp:coreProperties>
</file>