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fraction-prism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fraction-prism/index.html?tab=refract&amp;i=55&amp;n=1.33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fraction-prism/index.html?tab=disperse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fraction-prism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4DF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光的折射-折射台/ppt-assets/c-dispers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7122B">
              <a:alpha val="66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480560" cy="1554480"/>
          </a:xfrm>
          <a:prstGeom prst="rect">
            <a:avLst/>
          </a:prstGeom>
          <a:solidFill>
            <a:srgbClr val="F0EDFA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480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100" b="1" spc="200" kern="0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折射 · 棱镜色散 · 折射台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苏科版物理 · 八年级上册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0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白光里，藏着七种颜色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6E5AE6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打开折射台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F3FC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从"筷子变弯"说起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插进水里的筷子，为什么"折"了?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F3FC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奇怪现象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筷子斜插入水，看起来在水面处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折断、变弯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了。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4F3FC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光从空气进入水里，方向会改变吗?怎么变?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探究光的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折射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规律，再看白光的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色散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CABFEC"/>
            </a:solidFill>
            <a:prstDash val="solid"/>
          </a:ln>
          <a:effectLst>
            <a:outerShdw sx="100000" sy="100000" kx="0" ky="0" algn="bl" rotWithShape="0" blurRad="152400" dist="38100" dir="5400000">
              <a:srgbClr val="6A609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的折射-折射台/ppt-assets/c-refra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877824" cy="274320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空气 → 水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 · 苏科版物理八年级上册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光的折射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斜射入水，偏向法线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F3FC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4F3FC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会偏折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光从空气斜射入水/玻璃，方向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改变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(折射)。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偏向法线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折射光线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偏向法线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折射角 &lt; 入射角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垂直不偏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垂直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射入时，方向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(不偏折)。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CABFEC"/>
            </a:solidFill>
            <a:prstDash val="solid"/>
          </a:ln>
          <a:effectLst>
            <a:outerShdw sx="100000" sy="100000" kx="0" ky="0" algn="bl" rotWithShape="0" blurRad="152400" dist="38100" dir="5400000">
              <a:srgbClr val="6A609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的折射-折射台/ppt-assets/c-refra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234440" cy="274320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折射角 &lt; 入射角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6E5AE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折射台 · 光的折射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折射规律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不同情况，怎么折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F3FC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91640"/>
          <a:ext cx="8046720" cy="914400"/>
        </p:xfrm>
        <a:graphic>
          <a:graphicData uri="http://schemas.openxmlformats.org/drawingml/2006/table">
            <a:tbl>
              <a:tblPr/>
              <a:tblGrid>
                <a:gridCol w="3657600"/>
                <a:gridCol w="43891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FEC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情况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D3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FEC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折射角 与 入射角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D3E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空气 → 水 / 玻璃(斜射)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86C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D3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折射角 &lt; 入射角(偏向法线)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C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水 / 玻璃 → 空气(斜射)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5A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D3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折射角 &gt; 入射角(偏离法线)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FC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垂直 射入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2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D3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不偏折(0° = 0°，沿原方向直进)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ABF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DC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160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记牢:光从空气进入</a:t>
            </a:r>
            <a:pPr algn="ctr" indent="0" marL="0">
              <a:buNone/>
            </a:pPr>
            <a:r>
              <a:rPr lang="en-US" sz="115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更密</a:t>
            </a:r>
            <a:pPr algn="ctr" indent="0" marL="0">
              <a:buNone/>
            </a:pPr>
            <a:r>
              <a:rPr lang="en-US" sz="115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的介质(水、玻璃)</a:t>
            </a:r>
            <a:pPr algn="ctr" indent="0" marL="0">
              <a:buNone/>
            </a:pPr>
            <a:r>
              <a:rPr lang="en-US" sz="115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偏向法线</a:t>
            </a:r>
            <a:pPr algn="ctr" indent="0" marL="0">
              <a:buNone/>
            </a:pPr>
            <a:r>
              <a:rPr lang="en-US" sz="115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;反过来</a:t>
            </a:r>
            <a:pPr algn="ctr" indent="0" marL="0">
              <a:buNone/>
            </a:pPr>
            <a:r>
              <a:rPr lang="en-US" sz="115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偏离法线</a:t>
            </a:r>
            <a:pPr algn="ctr" indent="0" marL="0">
              <a:buNone/>
            </a:pPr>
            <a:r>
              <a:rPr lang="en-US" sz="115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</a:t>
            </a:r>
            <a:pPr algn="ctr" indent="0" marL="0">
              <a:buNone/>
            </a:pPr>
            <a:r>
              <a:rPr lang="en-US" sz="115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垂直入射不偏折</a:t>
            </a:r>
            <a:pPr algn="ctr" indent="0" marL="0">
              <a:buNone/>
            </a:pPr>
            <a:r>
              <a:rPr lang="en-US" sz="115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 · 苏科版物理八年级上册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 · 色散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白光，分成七种颜色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F3FC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4F3FC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白光入射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一束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白光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射入三棱镜，经两次折射。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分成七色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射出时分成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红橙黄绿蓝靛紫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——这就是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色散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白光是复色光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红光偏折最少、紫光最多;彩虹也是色散形成的。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ABFEC"/>
            </a:solidFill>
            <a:prstDash val="solid"/>
          </a:ln>
          <a:effectLst>
            <a:outerShdw sx="100000" sy="100000" kx="0" ky="0" algn="bl" rotWithShape="0" blurRad="152400" dist="38100" dir="5400000">
              <a:srgbClr val="6A609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的折射-折射台/ppt-assets/c-dispers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115568" cy="274320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白光 → 七色光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6E5AE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折射台 · 棱镜色散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用一用 · 解释现象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折射，就在身边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F3FC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83080"/>
            <a:ext cx="2697480" cy="2194560"/>
          </a:xfrm>
          <a:prstGeom prst="roundRect">
            <a:avLst>
              <a:gd name="adj" fmla="val 5000"/>
            </a:avLst>
          </a:prstGeom>
          <a:solidFill>
            <a:srgbClr val="F6F3FD"/>
          </a:solidFill>
          <a:ln w="15240">
            <a:solidFill>
              <a:srgbClr val="3A86C8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783080"/>
            <a:ext cx="2697480" cy="73152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0" name="Text 8"/>
          <p:cNvSpPr/>
          <p:nvPr/>
        </p:nvSpPr>
        <p:spPr>
          <a:xfrm>
            <a:off x="594360" y="2011680"/>
            <a:ext cx="2423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A86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筷子"变弯"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40080" y="2560320"/>
            <a:ext cx="233172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水中筷子的光经水面折射进入眼睛，逆着看就觉得弯了。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200400" y="1783080"/>
            <a:ext cx="2697480" cy="2194560"/>
          </a:xfrm>
          <a:prstGeom prst="roundRect">
            <a:avLst>
              <a:gd name="adj" fmla="val 5000"/>
            </a:avLst>
          </a:prstGeom>
          <a:solidFill>
            <a:srgbClr val="F6F3FD"/>
          </a:solidFill>
          <a:ln w="15240">
            <a:solidFill>
              <a:srgbClr val="6E5AE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200400" y="1783080"/>
            <a:ext cx="2697480" cy="73152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14" name="Text 12"/>
          <p:cNvSpPr/>
          <p:nvPr/>
        </p:nvSpPr>
        <p:spPr>
          <a:xfrm>
            <a:off x="3337560" y="2011680"/>
            <a:ext cx="2423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池水"变浅"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383280" y="2560320"/>
            <a:ext cx="233172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池底反射的光折射后进入眼睛，看到的池底比实际位置高。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943600" y="1783080"/>
            <a:ext cx="2697480" cy="2194560"/>
          </a:xfrm>
          <a:prstGeom prst="roundRect">
            <a:avLst>
              <a:gd name="adj" fmla="val 5000"/>
            </a:avLst>
          </a:prstGeom>
          <a:solidFill>
            <a:srgbClr val="F6F3FD"/>
          </a:solidFill>
          <a:ln w="15240">
            <a:solidFill>
              <a:srgbClr val="CF432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943600" y="1783080"/>
            <a:ext cx="2697480" cy="73152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080760" y="2011680"/>
            <a:ext cx="2423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雨后彩虹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126480" y="2560320"/>
            <a:ext cx="233172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阳光经空中小水滴折射、反射、色散，分成七色光带。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5029200" cy="1874520"/>
          </a:xfrm>
          <a:prstGeom prst="roundRect">
            <a:avLst>
              <a:gd name="adj" fmla="val 4878"/>
            </a:avLst>
          </a:prstGeom>
          <a:solidFill>
            <a:srgbClr val="F4F1FC"/>
          </a:solidFill>
          <a:ln w="15240">
            <a:solidFill>
              <a:srgbClr val="6E5AE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9202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68680" y="233172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空气→水/玻璃 斜射:偏向法线,折射角&lt;入射角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868680" y="274320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水/玻璃→空气 斜射:偏离法线,折射角&gt;入射角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868680" y="315468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垂直入射:不偏折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852160" y="1783080"/>
            <a:ext cx="2834640" cy="1874520"/>
          </a:xfrm>
          <a:prstGeom prst="roundRect">
            <a:avLst>
              <a:gd name="adj" fmla="val 4878"/>
            </a:avLst>
          </a:prstGeom>
          <a:solidFill>
            <a:srgbClr val="F4F1FC"/>
          </a:solidFill>
          <a:ln w="15240">
            <a:solidFill>
              <a:srgbClr val="CF432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080760" y="192024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光的色散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80760" y="2331720"/>
            <a:ext cx="24688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白光经棱镜分成</a:t>
            </a:r>
            <a:endParaRPr lang="en-US" sz="1200" dirty="0"/>
          </a:p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红橙黄绿蓝靛紫</a:t>
            </a:r>
            <a:endParaRPr lang="en-US" sz="1200" dirty="0"/>
          </a:p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 白光是复色光</a:t>
            </a:r>
            <a:endParaRPr lang="en-US" sz="1200" dirty="0"/>
          </a:p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E35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(彩虹的成因)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48640" y="384048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折射现象:筷子变弯、池水变浅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852160" y="3840480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6E5AE6"/>
          </a:solidFill>
          <a:ln/>
        </p:spPr>
      </p:sp>
      <p:sp>
        <p:nvSpPr>
          <p:cNvPr id="16" name="Text 14"/>
          <p:cNvSpPr/>
          <p:nvPr/>
        </p:nvSpPr>
        <p:spPr>
          <a:xfrm>
            <a:off x="5852160" y="3831336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折射台 · 闯关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 · 苏科版物理八年级上册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41D3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C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画一画，解释解释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4F3FC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0EDFA"/>
          </a:solidFill>
          <a:ln w="12700">
            <a:solidFill>
              <a:srgbClr val="6E5AE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4F3FC0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画一条光从空气斜射入水的光路图，标出法线、入射角、折射角，并比较两角大小。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4DFF5"/>
          </a:solidFill>
          <a:ln w="9525">
            <a:solidFill>
              <a:srgbClr val="CABFE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在透明杯里斜插一支筷子，从侧面观察水面处的"弯折"，用折射知识解释。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4DFF5"/>
          </a:solidFill>
          <a:ln w="9525">
            <a:solidFill>
              <a:srgbClr val="CABFE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D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查一查:雨后的彩虹是怎么形成的?它和三棱镜色散有什么相同之处?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0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F3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4DF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光的折射-折射台/ppt-assets/c-dispers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7122B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光，会拐弯，也会分色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E6DF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折射偏向法线 · 白光色散成七色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6CE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光的折射与色散 · 苏科版物理八年级上册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ABF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光的折射与色散</dc:title>
  <dc:subject>PptxGenJS Presentation</dc:subject>
  <dc:creator>光鹿课件</dc:creator>
  <cp:lastModifiedBy>光鹿课件</cp:lastModifiedBy>
  <cp:revision>1</cp:revision>
  <dcterms:created xsi:type="dcterms:W3CDTF">2026-06-16T15:36:07Z</dcterms:created>
  <dcterms:modified xsi:type="dcterms:W3CDTF">2026-06-16T15:36:07Z</dcterms:modified>
</cp:coreProperties>
</file>