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ading-highlight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ading-highlight/index.html?tab=find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ading-highlight/index.html?tab=words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ading-highlight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C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阅读策略-高亮台/ppt-assets/c-fin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2E2B">
              <a:alpha val="5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FC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Reading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600" b="1" spc="1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Skim &amp; Scan</a:t>
            </a:r>
            <a:endParaRPr lang="en-US" sz="5600" dirty="0"/>
          </a:p>
        </p:txBody>
      </p:sp>
      <p:sp>
        <p:nvSpPr>
          <p:cNvPr id="6" name="Text 3"/>
          <p:cNvSpPr/>
          <p:nvPr/>
        </p:nvSpPr>
        <p:spPr>
          <a:xfrm>
            <a:off x="457200" y="3108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D7F2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略读 / 扫读 —— 带着问题在短文里找答案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F8F86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打开阅读台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What is the passage about?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快速读一遍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先&lt;b&gt;略读 (skim)&lt;/b&gt;:30 秒扫一遍短文,这段讲的是谁、讲什么?——讲 &lt;b&gt;Tom 的一天&lt;/b&gt;。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别逐字读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读英语短文不必一字一句;抓大意、按需找细节,又快又准。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两个核心阅读策略:&lt;b&gt;略读 skimming&lt;/b&gt; 抓大意 + &lt;b&gt;扫读 scanning&lt;/b&gt; 带问题找答案。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略读/扫读 找答案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Passage · 短文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 Day of Tom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00200"/>
            <a:ext cx="8229600" cy="274320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CFE6E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783080"/>
            <a:ext cx="7589520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500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  Tom is a middle school student.
</a:t>
            </a:r>
            <a:pPr indent="0" marL="0">
              <a:lnSpc>
                <a:spcPts val="2600"/>
              </a:lnSpc>
              <a:buNone/>
            </a:pPr>
            <a:r>
              <a:rPr lang="en-US" sz="1500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  He gets up at six thirty every morning.
</a:t>
            </a:r>
            <a:pPr indent="0" marL="0">
              <a:lnSpc>
                <a:spcPts val="2600"/>
              </a:lnSpc>
              <a:buNone/>
            </a:pPr>
            <a:r>
              <a:rPr lang="en-US" sz="1500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  He goes to school by bike.
</a:t>
            </a:r>
            <a:pPr indent="0" marL="0">
              <a:lnSpc>
                <a:spcPts val="2600"/>
              </a:lnSpc>
              <a:buNone/>
            </a:pPr>
            <a:r>
              <a:rPr lang="en-US" sz="15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  His favourite subject is English.
</a:t>
            </a:r>
            <a:pPr indent="0" marL="0">
              <a:lnSpc>
                <a:spcPts val="2600"/>
              </a:lnSpc>
              <a:buNone/>
            </a:pPr>
            <a:r>
              <a:rPr lang="en-US" sz="1500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  After school, he often plays basketball with his friends.
</a:t>
            </a:r>
            <a:pPr indent="0" marL="0">
              <a:lnSpc>
                <a:spcPts val="2600"/>
              </a:lnSpc>
              <a:buNone/>
            </a:pPr>
            <a:r>
              <a:rPr lang="en-US" sz="1500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6.  He does his homework in the evening.
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生词:favourite 最喜爱的 · subject 学科 · often 经常 —— 在阅读台点蓝色虚线词看释义并🔊朗读。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略读/扫读 找答案 · 译林版英语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阅读法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略读 + 扫读 怎么用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BF9"/>
          </a:solidFill>
          <a:ln w="16510">
            <a:solidFill>
              <a:srgbClr val="147A7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1783080" cy="73152"/>
          </a:xfrm>
          <a:prstGeom prst="rect">
            <a:avLst/>
          </a:prstGeom>
          <a:solidFill>
            <a:srgbClr val="147A72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略读 Skim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658368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51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快速扫全文,抓住大意:讲 Tom 一天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2798064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BF9"/>
          </a:solidFill>
          <a:ln w="16510">
            <a:solidFill>
              <a:srgbClr val="CF4F2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798064" y="1828800"/>
            <a:ext cx="1783080" cy="73152"/>
          </a:xfrm>
          <a:prstGeom prst="rect">
            <a:avLst/>
          </a:prstGeom>
          <a:solidFill>
            <a:srgbClr val="CF4F2E"/>
          </a:solidFill>
          <a:ln/>
        </p:spPr>
      </p:sp>
      <p:sp>
        <p:nvSpPr>
          <p:cNvPr id="12" name="Text 10"/>
          <p:cNvSpPr/>
          <p:nvPr/>
        </p:nvSpPr>
        <p:spPr>
          <a:xfrm>
            <a:off x="2798064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CF4F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看问题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2907792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51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先读问题,想清楚要找什么信息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5047488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BF9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047488" y="1828800"/>
            <a:ext cx="178308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5047488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扫读 Scan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5157216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51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回文找关键词:When→时间 How→方式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7296912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BF9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296912" y="1828800"/>
            <a:ext cx="178308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20" name="Text 18"/>
          <p:cNvSpPr/>
          <p:nvPr/>
        </p:nvSpPr>
        <p:spPr>
          <a:xfrm>
            <a:off x="7296912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只读一句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7406640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51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定位到答案句,只读那一句,得出答案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457200" y="40690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口诀:先看问题 → 回文定位 → 只读那一句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略读/扫读 找答案 · 译林版英语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找答案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带着问题,点出答案句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看问题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下方依次给出 When / How / What 等问题。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点句子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在短文里点能回答它的那一句:命中即高亮、判✓并朗读。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下一题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做完一题进下一问,逐题训练扫读定位。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E6E2"/>
            </a:solidFill>
            <a:prstDash val="solid"/>
          </a:ln>
          <a:effectLst>
            <a:outerShdw sx="100000" sy="100000" kx="0" ky="0" algn="bl" rotWithShape="0" blurRad="152400" dist="38100" dir="5400000">
              <a:srgbClr val="6D8B91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阅读策略-高亮台/ppt-assets/c-fin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2185416" cy="274320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218541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When → six thirty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1F8F86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阅读台 · 找答案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略读/扫读 找答案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生词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随点随查,不卡壳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点关键词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短文中 favourite / subject / often 标成蓝色虚线。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看释义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悬停或点击弹出音标、中文与例句。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听发音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点🔊用英语朗读,边读边记。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E6E2"/>
            </a:solidFill>
            <a:prstDash val="solid"/>
          </a:ln>
          <a:effectLst>
            <a:outerShdw sx="100000" sy="100000" kx="0" ky="0" algn="bl" rotWithShape="0" blurRad="152400" dist="38100" dir="5400000">
              <a:srgbClr val="6D8B91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阅读策略-高亮台/ppt-assets/c-wo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828800" cy="274320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favourite 最喜爱的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481328" cy="365760"/>
          </a:xfrm>
          <a:prstGeom prst="roundRect">
            <a:avLst>
              <a:gd name="adj" fmla="val 12500"/>
            </a:avLst>
          </a:prstGeom>
          <a:solidFill>
            <a:srgbClr val="1F8F86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4813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阅读台 · 生词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略读/扫读 找答案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 / 扫读 找答案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略读 skimming  </a:t>
            </a:r>
            <a:pPr indent="0" marL="0">
              <a:buNone/>
            </a:pPr>
            <a:r>
              <a:rPr lang="en-US" sz="1700" dirty="0">
                <a:solidFill>
                  <a:srgbClr val="CF4F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快速读一遍,抓大意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扫读 scanning  </a:t>
            </a:r>
            <a:pPr indent="0" marL="0">
              <a:buNone/>
            </a:pPr>
            <a:r>
              <a:rPr lang="en-US" sz="1700" dirty="0">
                <a:solidFill>
                  <a:srgbClr val="CF4F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带着问题找关键词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48640" y="30632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</a:t>
            </a:r>
            <a:pPr indent="0" marL="0">
              <a:buNone/>
            </a:pPr>
            <a:r>
              <a:rPr lang="en-US" sz="14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→时间  ·  </a:t>
            </a:r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</a:t>
            </a:r>
            <a:pPr indent="0" marL="0">
              <a:buNone/>
            </a:pPr>
            <a:r>
              <a:rPr lang="en-US" sz="14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→方式  ·  </a:t>
            </a:r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</a:t>
            </a:r>
            <a:pPr indent="0" marL="0">
              <a:buNone/>
            </a:pPr>
            <a:r>
              <a:rPr lang="en-US" sz="14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→词组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40" y="36118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步骤:先看问题 → 回文定位 → 只读那一句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420624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1F8F86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9709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阅读台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略读/扫读 找答案 · 译林版英语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读得快,答得准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AF7F4"/>
          </a:solidFill>
          <a:ln w="12700">
            <a:solidFill>
              <a:srgbClr val="1F8F86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8F86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再读短文,写出 4 个问题的答案句(完整英文),并标出你定位的关键词。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FEB"/>
          </a:solidFill>
          <a:ln w="9525">
            <a:solidFill>
              <a:srgbClr val="CFE6E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用扫读法读一篇课本短文,带 3 个 W 问题(When/Where/What)找答案。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FEB"/>
          </a:solidFill>
          <a:ln w="9525">
            <a:solidFill>
              <a:srgbClr val="CFE6E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仿写 My Day(5-6 句),给同桌出 2 个扫读找答案的问题。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略读/扫读 找答案 · 译林版英语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阅读策略-高亮台/ppt-assets/c-fin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2E2B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Skim, then scan.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D7F2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先看问题 · 回文定位 · 只读那一句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6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阅读策略 · 略读/扫读 找答案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6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阅读策略</dc:title>
  <dc:subject>PptxGenJS Presentation</dc:subject>
  <dc:creator>光鹿课件</dc:creator>
  <cp:lastModifiedBy>光鹿课件</cp:lastModifiedBy>
  <cp:revision>1</cp:revision>
  <dcterms:created xsi:type="dcterms:W3CDTF">2026-06-14T10:40:10Z</dcterms:created>
  <dcterms:modified xsi:type="dcterms:W3CDTF">2026-06-14T10:40:10Z</dcterms:modified>
</cp:coreProperties>
</file>