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uanxue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以青蓝、木石、江河为喻，听荀子讲透学习的不息之道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9E3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3302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330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2F6E6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2F6E6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正确诵读课文，读准“輮、槁暴、跂、舆马、跬步、骐骥、驽马、锲、镂、螯”等字音，背诵并默写全文。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2F6E6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梳理‘青出于蓝、木受绳则直、登高博见、积土成山、锲而不舍’等比喻，掌握‘比喻论证’与‘正反对比’两大说理手法。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2F6E6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理解‘学不可以已’的中心论点，体会荀子对学习的意义、作用、方法态度的完整论述，树立积累、坚持、专一的学习态度。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四喻漫游·读懂学之道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点击下方站点，随荀子的取譬移步换景，逐段漫游这篇取譬明理的名作。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正反对照·学之三义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在三组论点间切换，体会荀子由意义到作用、再到方法态度的层层推进与正反对比。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说理散文的章法与手法钥匙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四把钥匙，打开这篇‘善设喻、严铺排’的说理名作的写法密码。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深度赏析·读懂荀子的劝学之道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劝学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2F6E6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9E3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3302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30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中心论点:学不可以已 —— 一句立论，统摄全篇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三层论证:意义（青蓝輮木·提升改变）→ 作用（登高假物·善假于物）→ 方法态度（积土成江·积累坚持专一）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两大手法:比喻论证（取譬万物，化抽象为具象）+ 正反对比（骐骥·驽马 / 朽木·金石 / 蚓·蟹）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9E3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8A6A3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330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准确背诵并默写全文，重点掌握‘輮、槁暴、跂、跬步、骐骥、驽马、锲、镂’等字音字义及‘有（又）、暴（曝）、知（智）、生（性）’等通假字。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从课文中摘出全部比喻，按‘学习的意义 / 作用 / 方法态度’三类分组列表，写出每个喻体所对应的道理。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联系自身学习实际，以‘锲而不舍’或‘善假于物’为题，运用比喻论证写一段不少于300字的议论短文。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6A3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劝学 · 以自然意象喻学习之道：青出于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6E6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劝学 · 以自然意象喻学习之道：青出于</dc:title>
  <dc:subject>PptxGenJS Presentation</dc:subject>
  <dc:creator>光鹿课件</dc:creator>
  <cp:lastModifiedBy>光鹿课件</cp:lastModifiedBy>
  <cp:revision>1</cp:revision>
  <dcterms:created xsi:type="dcterms:W3CDTF">2026-06-25T13:43:49Z</dcterms:created>
  <dcterms:modified xsi:type="dcterms:W3CDTF">2026-06-25T13:43:49Z</dcterms:modified>
</cp:coreProperties>
</file>