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inyuanchun-changsha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inyuanchun-changsha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inyuanchun-changsha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inyuanchun-changsha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inyuanchun-changsha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qinyuanchun-changsha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沁园春长沙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万山红遍处，一个青年向苍茫大地发出谁主沉浮的天问。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B3392C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0E4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A1C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1C1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B3392C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B3392C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读准'舸(gě)、遒(qiú)、遏(è)、寥廓(liáo kuò)'等字音，背诵全词，把握领字'看''恰'的统领作用。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B3392C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品味'红遍''碧透''争''击''翔'等炼字之妙，理解远近俯仰、动静结合的写景层次。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B3392C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体会壮丽秋景中蕴含的豪迈情怀与青年以天下为己任的责任担当，理解'谁主沉浮'的深意。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2F6E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沁园春长沙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移步换景·湘江秋望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点击四站，跟随作者的目光从洲头远眺到中流击水，看景中如何生情、由情如何发问。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339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沁园春长沙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上下阕对照台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在两阕之间切换，看作者如何由眼前之景生发追问，又如何在追忆中给出回答。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339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沁园春长沙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词作钥匙·读懂这首词的三把钥匙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从章法、炼字、立意三处把脉，理解豪放词如何熔写景、抒情、言志于一炉。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339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沁园春长沙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深度赏析·一阕新声里的旧体豪放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339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沁园春长沙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B3392C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0E4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A1C1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A1C1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上阕·湘江秋景:独立寒秋（立足）→'看'字领：万山红遍·漫江碧透·鹰击鱼翔（远近俯仰、动静相生）→怅而发问：谁主沉浮。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下阕·峥嵘忆旧:'忆'字领：同学少年·风华正茂·指点江山·激扬文字→收束于中流击水、浪遏飞舟，以青年群像作答。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主旨:借壮丽秋景抒豪迈情怀，借'谁主沉浮'之问与青年群像之答，表现以天下为己任的责任担当与革命豪情。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2F6E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0E4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F6E5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1C1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2F6E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背诵并默写全词，重点读准并注音'舸、遒、遏、寥廓'，体会上阕'看'字、下阕'恰'字的领起作用。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2F6E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从'红遍''碧透''争''击''翔''竞'中任选三处炼字，写一段不少于150字的炼字赏析。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2F6E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对比本词与古人'悲秋'之作（如《天净沙·秋思》），写一篇短评，分析本词如何'以壮景写秋、以问明志'，翻出新意。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2F6E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沁园春·长沙 · 湘江深秋的层林红与碧透江水相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3392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沁园春·长沙 · 湘江深秋的层林红与碧透江水相</dc:title>
  <dc:subject>PptxGenJS Presentation</dc:subject>
  <dc:creator>光鹿课件</dc:creator>
  <cp:lastModifiedBy>光鹿课件</cp:lastModifiedBy>
  <cp:revision>1</cp:revision>
  <dcterms:created xsi:type="dcterms:W3CDTF">2026-06-25T12:47:33Z</dcterms:created>
  <dcterms:modified xsi:type="dcterms:W3CDTF">2026-06-25T12:47:33Z</dcterms:modified>
</cp:coreProperties>
</file>