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qin-unification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qin-unification/index.html?tab=unify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qin-unification/index.html?tab=consolidate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qin-unification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CE3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秦统一中国-一统台/ppt-assets/c-unif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1810">
              <a:alpha val="5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6D6A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Qin Unifies China · 221 BC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800" kern="0" dirty="0">
                <a:solidFill>
                  <a:srgbClr val="F4E6B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秦统一中国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DE2C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灭六国一统天下 · 巩固统一的措施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B89020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2A23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打开一统台</a:t>
            </a:r>
            <a:endParaRPr lang="en-US" sz="1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CE3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秦统一中国-一统台/ppt-assets/c-unif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1810">
              <a:alpha val="6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spc="800" kern="0" dirty="0">
                <a:solidFill>
                  <a:srgbClr val="F4E6B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天下一统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457200" y="310896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100" kern="0" dirty="0">
                <a:solidFill>
                  <a:srgbClr val="EDE2C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灭六国 · 建秦朝 · 巩固统一,奠定统一多民族国家的基础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E6D6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秦统一中国 · 部编版历史 七年级上册 第9课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6D6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P.10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0E2B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谁结束了分裂?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9020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春秋战国诸侯混战数百年 —— 是谁、在哪一年结束了长期分裂的局面?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B89020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秦王&lt;b&gt;嬴政&lt;/b&gt;灭六国、于&lt;b&gt;公元前221年&lt;/b&gt;完成统一,建立秦朝。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8F6F12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&lt;b&gt;时间轴看灭六国 → 建秦朝 → 卡片梳理巩固措施 → 闯关&lt;/b&gt;,脉络清、记得牢。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秦统一中国 · 部编版历史 七年级上册 第9课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6F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0E2B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Process · 灭六国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前230—前221年 灭六国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9020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627632"/>
          <a:ext cx="8412480" cy="914400"/>
        </p:xfrm>
        <a:graphic>
          <a:graphicData uri="http://schemas.openxmlformats.org/drawingml/2006/table">
            <a:tbl>
              <a:tblPr/>
              <a:tblGrid>
                <a:gridCol w="1097280"/>
                <a:gridCol w="1280160"/>
                <a:gridCol w="1764792"/>
                <a:gridCol w="1097280"/>
                <a:gridCol w="1280160"/>
                <a:gridCol w="1764792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0E2B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顺序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62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0E2B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国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62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0E2B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年份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62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0E2B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顺序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62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0E2B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国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62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0E2B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年份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620"/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其一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8F6F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韩</a:t>
                      </a:r>
                      <a:endParaRPr lang="en-US" sz="14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公元前230年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其四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8F6F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楚</a:t>
                      </a:r>
                      <a:endParaRPr lang="en-US" sz="14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公元前223年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其二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8F6F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赵</a:t>
                      </a:r>
                      <a:endParaRPr lang="en-US" sz="14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公元前228年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其五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8F6F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燕</a:t>
                      </a:r>
                      <a:endParaRPr lang="en-US" sz="14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公元前222年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其三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8F6F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魏</a:t>
                      </a:r>
                      <a:endParaRPr lang="en-US" sz="14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公元前225年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其六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8F6F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齐</a:t>
                      </a:r>
                      <a:endParaRPr lang="en-US" sz="14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公元前221年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11480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口诀:韩 → 赵 → 魏 → 楚 → 燕 → 齐。公元前221年灭齐,秦完成统一。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秦统一中国 · 部编版历史 七年级上册 第9课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6F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0E2B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How · 建立秦朝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公元前221年 建秦朝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9020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914400"/>
          </a:xfrm>
          <a:prstGeom prst="roundRect">
            <a:avLst>
              <a:gd name="adj" fmla="val 8000"/>
            </a:avLst>
          </a:prstGeom>
          <a:solidFill>
            <a:srgbClr val="FBF7EC"/>
          </a:solidFill>
          <a:ln w="15240">
            <a:solidFill>
              <a:srgbClr val="B8902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7830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B0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公元前221年  </a:t>
            </a:r>
            <a:pPr algn="ctr" indent="0" marL="0">
              <a:buNone/>
            </a:pPr>
            <a:r>
              <a:rPr lang="en-US" sz="20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秦王嬴政 完成统一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457200" y="2212848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建立秦朝  ·  定都咸阳  ·  自称“始皇帝”(秦始皇)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54864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BF7EC"/>
          </a:solidFill>
          <a:ln w="16510">
            <a:solidFill>
              <a:srgbClr val="8F6F12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834640"/>
            <a:ext cx="4023360" cy="73152"/>
          </a:xfrm>
          <a:prstGeom prst="rect">
            <a:avLst/>
          </a:prstGeom>
          <a:solidFill>
            <a:srgbClr val="8F6F12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8F6F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第一个统一的多民族封建国家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731520" y="3529584"/>
            <a:ext cx="3657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4A42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秦朝是我国历史上第一个统一的多民族的封建国家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457200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BF7EC"/>
          </a:solidFill>
          <a:ln w="16510">
            <a:solidFill>
              <a:srgbClr val="B03A2A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572000" y="2834640"/>
            <a:ext cx="4023360" cy="73152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B0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顺应历史潮流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4754880" y="3529584"/>
            <a:ext cx="3657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4A42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结束长期分裂,符合历史发展趋势与人民愿望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秦统一中国 · 部编版历史 七年级上册 第9课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6F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0E2B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灭六国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点时间轴,看顺序年份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9020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89020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点国名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点韩/赵/魏/楚/燕/齐,看灭亡年份。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8F6F12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记顺序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韩赵魏楚燕齐,前230—前221年。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看统一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点到齐:前221年嬴政完成统一。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8C99C"/>
            </a:solidFill>
            <a:prstDash val="solid"/>
          </a:ln>
          <a:effectLst>
            <a:outerShdw sx="100000" sy="100000" kx="0" ky="0" algn="bl" rotWithShape="0" blurRad="152400" dist="38100" dir="5400000">
              <a:srgbClr val="8A7E66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秦统一中国-一统台/ppt-assets/c-unif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353312" cy="274320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3533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0E2B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前230—前221年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B89020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2A23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一统台 · 灭六国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秦统一中国 · 部编版历史 七年级上册 第9课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6F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0E2B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巩固措施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点卡片,看巩固措施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9020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89020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分五类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政治/文化/经济/交通/军事边疆。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8F6F12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看要点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中央集权·郡县制·小篆·半两钱…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会归纳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逐项展开,结构化记措施。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8C99C"/>
            </a:solidFill>
            <a:prstDash val="solid"/>
          </a:ln>
          <a:effectLst>
            <a:outerShdw sx="100000" sy="100000" kx="0" ky="0" algn="bl" rotWithShape="0" blurRad="152400" dist="38100" dir="5400000">
              <a:srgbClr val="8A7E66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秦统一中国-一统台/ppt-assets/c-consolidat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640080" cy="274320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0E2B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巩固统一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B89020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2A23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一统台 · 巩固措施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秦统一中国 · 部编版历史 七年级上册 第9课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6F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792224" cy="292608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79222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0E2B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Measures · 巩固统一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巩固统一的措施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9020"/>
          </a:solidFill>
          <a:ln/>
        </p:spPr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627632"/>
          <a:ext cx="8412480" cy="914400"/>
        </p:xfrm>
        <a:graphic>
          <a:graphicData uri="http://schemas.openxmlformats.org/drawingml/2006/table">
            <a:tbl>
              <a:tblPr/>
              <a:tblGrid>
                <a:gridCol w="1554480"/>
                <a:gridCol w="6858000"/>
              </a:tblGrid>
              <a:tr h="38404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0E2B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方面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62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0E2B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措    施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620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8F6F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政治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创立专制主义中央集权制度:皇帝总揽大权;中央设丞相、太尉、御史大夫;地方推行郡县制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8F6F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文化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统一文字,把小篆作为全国规范文字(后又用更简便的隶书)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8F6F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经济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统一货币,以圆形方孔半两钱为标准货币;统一度量衡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8F6F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交通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统一车辆和道路的宽度(车同轨),修筑驰道;开凿灵渠沟通湘江和漓江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8F6F1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军事·边疆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2A26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北击匈奴,修筑长城(西起临洮、东到辽东);开发南疆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EC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秦统一中国 · 部编版历史 七年级上册 第9课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6F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0E2B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秦统一中国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B89020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7830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8F6F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灭六国:</a:t>
            </a:r>
            <a:pPr indent="0" marL="0">
              <a:buNone/>
            </a:pPr>
            <a:r>
              <a:rPr lang="en-US" sz="15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前230—前221年 韩→赵→魏→楚→燕→齐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548640" y="22860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0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前221年 嬴政 完成统一,建秦朝,定都咸阳,称“始皇帝”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48640" y="2880360"/>
            <a:ext cx="80467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200"/>
              </a:lnSpc>
              <a:buNone/>
            </a:pPr>
            <a:r>
              <a:rPr lang="en-US" sz="1350" b="1" dirty="0">
                <a:solidFill>
                  <a:srgbClr val="8F6F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巩固统一:</a:t>
            </a:r>
            <a:pPr indent="0" marL="0">
              <a:lnSpc>
                <a:spcPts val="2200"/>
              </a:lnSpc>
              <a:buNone/>
            </a:pPr>
            <a:r>
              <a:rPr lang="en-US" sz="135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政治(中央集权·皇帝·三公·郡县制)·文化(小篆)·经济(圆形方孔半两钱·度量衡)·交通(车同轨·驰道·灵渠)·边疆(击匈奴·修长城 临洮↔辽东)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548640" y="388620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5A8C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意义:我国历史上第一个统一的多民族的封建国家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3291840" y="4370832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B89020"/>
          </a:solidFill>
          <a:ln/>
        </p:spPr>
      </p:sp>
      <p:sp>
        <p:nvSpPr>
          <p:cNvPr id="11" name="Text 9"/>
          <p:cNvSpPr/>
          <p:nvPr/>
        </p:nvSpPr>
        <p:spPr>
          <a:xfrm>
            <a:off x="3291840" y="4361688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2A23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一统台 · 闯关检测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秦统一中国 · 部编版历史 七年级上册 第9课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6F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2A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0E2B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理脉络,记措施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9020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4E9C8"/>
          </a:solidFill>
          <a:ln w="12700">
            <a:solidFill>
              <a:srgbClr val="B8902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B89020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按时间轴写出秦灭六国的顺序与年份,并写出秦完成统一的时间、人物、都城。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E3CD"/>
          </a:solidFill>
          <a:ln w="9525">
            <a:solidFill>
              <a:srgbClr val="D8C99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8F6F12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用表格从政治、文化、经济、交通、军事边疆五方面,各写一项秦巩固统一的措施。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E3CD"/>
          </a:solidFill>
          <a:ln w="9525">
            <a:solidFill>
              <a:srgbClr val="D8C99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谈一谈:秦统一文字、货币、度量衡对今天的生活有什么深远影响?写一小段话。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E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秦统一中国 · 部编版历史 七年级上册 第9课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6F1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秦统一中国</dc:title>
  <dc:subject>PptxGenJS Presentation</dc:subject>
  <dc:creator>光鹿课件</dc:creator>
  <cp:lastModifiedBy>光鹿课件</cp:lastModifiedBy>
  <cp:revision>1</cp:revision>
  <dcterms:created xsi:type="dcterms:W3CDTF">2026-06-14T12:03:36Z</dcterms:created>
  <dcterms:modified xsi:type="dcterms:W3CDTF">2026-06-14T12:03:36Z</dcterms:modified>
</cp:coreProperties>
</file>