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ythagorea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ythagorean/index.html?a=3&amp;b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ythagorean/index.html?a=3&amp;b=4&amp;lay=b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ythagorean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1E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勾股定理-弦图台/ppt-assets/c-xi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428">
              <a:alpha val="6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481328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300" kern="0" dirty="0">
                <a:solidFill>
                  <a:srgbClr val="CFE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数形结合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1975104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457200" y="3163824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拖一拖直角边,看 a² + b² = c²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打开弦图台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直角三角形的三边,有什么关系?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D8612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量一量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画一个直角三角形,量出两直角边 a、b 和斜边 c,算算它们的平方。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勾三股四弦五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当 a=3、b=4 时,c 正好是 5;3²+4² 与 5² 有什么关系?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用三国&lt;b&gt;赵爽弦图&lt;/b&gt;,亲眼证明 &lt;b&gt;a²+b²=c²&lt;/b&gt;——勾股定理。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6245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624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弦图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摆法一:中间空出 c²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一个大正方形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边长 a+b,里面放 4 个全等直角三角形。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93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中间空出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 个三角形围出一个斜放的正方形。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它的面积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斜放正方形边长 = 斜边 c,面积 = c²。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勾股定理-弦图台/ppt-assets/c-xia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188720" cy="274320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188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 = c²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73936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739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弦图台 · 摆法一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09928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099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拼法切换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摆法二:中间空出 a²+b²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同一大正方形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边长还是 a+b,三角形还是那 4 个。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D8612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挪个位置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 4 个三角形换种摆法。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2F9E6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空出两块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这次空出一个 a² 和一个 b²。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勾股定理-弦图台/ppt-assets/c-proof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627632" cy="274320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6276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 = a²+b²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73936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739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弦图台 · 摆法二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证明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 a²+b²=c²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45920"/>
            <a:ext cx="8229600" cy="1463040"/>
          </a:xfrm>
          <a:prstGeom prst="roundRect">
            <a:avLst>
              <a:gd name="adj" fmla="val 6250"/>
            </a:avLst>
          </a:prstGeom>
          <a:solidFill>
            <a:srgbClr val="F4F8FF"/>
          </a:solidFill>
          <a:ln w="15240">
            <a:solidFill>
              <a:srgbClr val="1F6D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828800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同一个大正方形(边长 a+b) — 同样的 4 个全等三角形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40080" y="2286000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摆法一空白 = </a:t>
            </a:r>
            <a:pPr algn="ctr" indent="0" marL="0">
              <a:buNone/>
            </a:pPr>
            <a:r>
              <a:rPr lang="en-US" sz="17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c²</a:t>
            </a:r>
            <a:pPr algn="ctr" indent="0" marL="0">
              <a:buNone/>
            </a:pPr>
            <a:r>
              <a:rPr lang="en-US" sz="17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摆法二空白 = </a:t>
            </a:r>
            <a:pPr algn="ctr" indent="0" marL="0">
              <a:buNone/>
            </a:pPr>
            <a:r>
              <a:rPr lang="en-US" sz="1700" b="1" dirty="0">
                <a:solidFill>
                  <a:srgbClr val="2F9E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a² + b²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2743200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0D15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空白面积相等 ⟹ </a:t>
            </a:r>
            <a:pPr algn="ctr" indent="0" marL="0">
              <a:buNone/>
            </a:pPr>
            <a:r>
              <a:rPr lang="en-US" sz="2200" b="1" dirty="0">
                <a:solidFill>
                  <a:srgbClr val="0D4FD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a² + b² = c²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8640" y="3310128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大正方形面积、4 个三角形面积都没变,剩下的空白面积当然相等。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 · 勾股数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勾三股四弦五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37360"/>
            <a:ext cx="8046720" cy="603504"/>
          </a:xfrm>
          <a:prstGeom prst="roundRect">
            <a:avLst>
              <a:gd name="adj" fmla="val 9091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73152" cy="420624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8" name="Text 6"/>
          <p:cNvSpPr/>
          <p:nvPr/>
        </p:nvSpPr>
        <p:spPr>
          <a:xfrm>
            <a:off x="768096" y="1737360"/>
            <a:ext cx="21945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D15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3, 4, 5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2926080" y="1737360"/>
            <a:ext cx="548640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A3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3²+4²=9+16=25=5²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2450592"/>
            <a:ext cx="8046720" cy="603504"/>
          </a:xfrm>
          <a:prstGeom prst="roundRect">
            <a:avLst>
              <a:gd name="adj" fmla="val 9091"/>
            </a:avLst>
          </a:prstGeom>
          <a:solidFill>
            <a:srgbClr val="EEF5FF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2542032"/>
            <a:ext cx="73152" cy="420624"/>
          </a:xfrm>
          <a:prstGeom prst="rect">
            <a:avLst/>
          </a:prstGeom>
          <a:solidFill>
            <a:srgbClr val="5A93FF"/>
          </a:solidFill>
          <a:ln/>
        </p:spPr>
      </p:sp>
      <p:sp>
        <p:nvSpPr>
          <p:cNvPr id="12" name="Text 10"/>
          <p:cNvSpPr/>
          <p:nvPr/>
        </p:nvSpPr>
        <p:spPr>
          <a:xfrm>
            <a:off x="768096" y="2450592"/>
            <a:ext cx="21945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D15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6, 8, 10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2926080" y="2450592"/>
            <a:ext cx="548640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A3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6²+8²=36+64=100=10²(3-4-5 的 2 倍)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3163824"/>
            <a:ext cx="8046720" cy="603504"/>
          </a:xfrm>
          <a:prstGeom prst="roundRect">
            <a:avLst>
              <a:gd name="adj" fmla="val 9091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3255264"/>
            <a:ext cx="73152" cy="420624"/>
          </a:xfrm>
          <a:prstGeom prst="rect">
            <a:avLst/>
          </a:prstGeom>
          <a:solidFill>
            <a:srgbClr val="2F9E6A"/>
          </a:solidFill>
          <a:ln/>
        </p:spPr>
      </p:sp>
      <p:sp>
        <p:nvSpPr>
          <p:cNvPr id="16" name="Text 14"/>
          <p:cNvSpPr/>
          <p:nvPr/>
        </p:nvSpPr>
        <p:spPr>
          <a:xfrm>
            <a:off x="768096" y="3163824"/>
            <a:ext cx="21945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D152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5, 12, 13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2926080" y="3163824"/>
            <a:ext cx="548640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2A39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5²+12²=25+144=169=13²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548640" y="4023360"/>
            <a:ext cx="8046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满足 a²+b²=c² 的三个正整数,叫一组“勾股数”。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大正方形(边长 a+b)+ 4 个全等直角三角形(勾 a、股 b、弦 c)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摆法一空白 = c²　　摆法二空白 = a² + b²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勾股定理:a² + b² = c²(两直角边平方和 = 斜边平方)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弦图台 · 在线演示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动手拼摆,学以致用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CFB"/>
          </a:solidFill>
          <a:ln w="12700">
            <a:solidFill>
              <a:srgbClr val="1F6DF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4 个全等直角三角形纸片摆出两种弦图,写出 a²+b²=c² 的道理。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5A93F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已知直角边 a=6、b=8,求斜边 c;再量一个直角三角形算出斜边。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 3 组勾股数;查一查赵爽弦图的来历,下节课分享。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1E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勾股定理-弦图台/ppt-assets/c-proof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42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a² + b² = c²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数形结合 · 看得见的勾股定理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勾股定理 · 赵爽弦图 · 人教版数学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勾股定理</dc:title>
  <dc:subject>PptxGenJS Presentation</dc:subject>
  <dc:creator>光鹿课件</dc:creator>
  <cp:lastModifiedBy>光鹿课件</cp:lastModifiedBy>
  <cp:revision>1</cp:revision>
  <dcterms:created xsi:type="dcterms:W3CDTF">2026-06-16T04:00:01Z</dcterms:created>
  <dcterms:modified xsi:type="dcterms:W3CDTF">2026-06-16T04:00:01Z</dcterms:modified>
</cp:coreProperties>
</file>