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rep-scen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rep-scene/index.html?tab=learn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rep-scene/index.html?tab=listen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rep-scen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6E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介词方位-场景台/ppt-assets/c-sce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2438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E6F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Prepositions of Place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介词与方位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2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小猫在哪里? · on · in · under · behind · between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86C8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打开场景台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9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031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3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Where is the cat?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图里的小猫一会儿在盒子&lt;b&gt;上&lt;/b&gt;、一会儿在盒子&lt;b&gt;里&lt;/b&gt; —— 怎样用英语说清楚它在哪里?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用&lt;b&gt;方位介词&lt;/b&gt;说位置:on/in/under/behind/in front of/next to/between。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&lt;b&gt;点介词看小猫移动 → 整句操练 → 听句放物 → 闯关&lt;/b&gt;,看得见、说得出。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介词与方位 Prepositions of Place · 译林版英语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9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031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3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Words · 方位介词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七个方位介词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86C8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234440"/>
                <a:gridCol w="1097280"/>
                <a:gridCol w="1783080"/>
                <a:gridCol w="1417320"/>
                <a:gridCol w="1097280"/>
                <a:gridCol w="17830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3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介词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1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3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意思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1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3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例句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1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3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介词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1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3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意思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1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3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例句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314A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F6AA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on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在…上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on the box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F6AA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behind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在…后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behind the box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F6AA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in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在…里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in the box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F6AA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in front of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在…前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in front of it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F6AA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under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在…下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under the box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F6AA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next to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紧挨旁边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next to the box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F6AA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between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两者之间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between A and B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F6AA6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 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 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10314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 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在场景台点每个介词,小猫即移动到对应位置,看着位置记介词最牢。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介词与方位 Prepositions of Place · 译林版英语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9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031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3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句型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怎样说“东西在哪里”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4F9FE"/>
          </a:solidFill>
          <a:ln w="15240">
            <a:solidFill>
              <a:srgbClr val="2F86C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83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F6A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句型  </a:t>
            </a:r>
            <a:pPr algn="ctr" indent="0" marL="0">
              <a:buNone/>
            </a:pPr>
            <a:r>
              <a:rPr lang="en-US" sz="2000" b="1" dirty="0">
                <a:solidFill>
                  <a:srgbClr val="1031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cat </a:t>
            </a:r>
            <a:pPr algn="ctr" indent="0" marL="0">
              <a:buNone/>
            </a:pPr>
            <a:r>
              <a:rPr lang="en-US" sz="2000" b="1" dirty="0">
                <a:solidFill>
                  <a:srgbClr val="CF4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 </a:t>
            </a:r>
            <a:pPr algn="ctr" indent="0" marL="0">
              <a:buNone/>
            </a:pPr>
            <a:r>
              <a:rPr lang="en-US" sz="2000" b="1" dirty="0">
                <a:solidFill>
                  <a:srgbClr val="3FAE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 </a:t>
            </a:r>
            <a:pPr algn="ctr" indent="0" marL="0">
              <a:buNone/>
            </a:pPr>
            <a:r>
              <a:rPr lang="en-US" sz="2000" b="1" dirty="0">
                <a:solidFill>
                  <a:srgbClr val="1031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box.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457200" y="221284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主语  +  be(is / are)  +  方位介词  +  地点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4F9FE"/>
          </a:solidFill>
          <a:ln w="16510">
            <a:solidFill>
              <a:srgbClr val="1F6AA6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1F6AA6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6A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behind ↔ in front of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A4A6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behind 在…后面;in front of 在…前面,别弄反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4F9FE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6A9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between ↔ next to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754880" y="356616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2A4A6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between 两者之间;next to 紧挨在旁边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介词与方位 Prepositions of Place · 译林版英语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9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031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3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看图学介词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点介词,小猫就移动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点介词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 on/in/under… 小猫立刻移到对应位置。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读整句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生成 The cat is ___ the box. 并朗读。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看中文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同时显示中文,介词与位置一一对应。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EF2"/>
            </a:solidFill>
            <a:prstDash val="solid"/>
          </a:ln>
          <a:effectLst>
            <a:outerShdw sx="100000" sy="100000" kx="0" ky="0" algn="bl" rotWithShape="0" blurRad="152400" dist="38100" dir="5400000">
              <a:srgbClr val="6D8AA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介词方位-场景台/ppt-assets/c-sce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2779776" cy="274320"/>
          </a:xfrm>
          <a:prstGeom prst="rect">
            <a:avLst/>
          </a:prstGeom>
          <a:solidFill>
            <a:srgbClr val="10314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277977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3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 cat is on the box.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2F86C8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场景台 · 看图学介词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介词与方位 Prepositions of Place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9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031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3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听句放物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听句子,把小猫放对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听句子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随机朗读一句方位句,可点“再听一次”。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选位置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从介词里点出小猫该放的位置。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即时判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放对得分进下一题,放错给正确句。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EF2"/>
            </a:solidFill>
            <a:prstDash val="solid"/>
          </a:ln>
          <a:effectLst>
            <a:outerShdw sx="100000" sy="100000" kx="0" ky="0" algn="bl" rotWithShape="0" blurRad="152400" dist="38100" dir="5400000">
              <a:srgbClr val="6D8AA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介词方位-场景台/ppt-assets/c-liste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828800" cy="274320"/>
          </a:xfrm>
          <a:prstGeom prst="rect">
            <a:avLst/>
          </a:prstGeom>
          <a:solidFill>
            <a:srgbClr val="10314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3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Listen &amp; place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F86C8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场景台 · 听句放物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介词与方位 Prepositions of Place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9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031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3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方位介词 · Prepositions of Place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031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cat </a:t>
            </a:r>
            <a:pPr indent="0" marL="0">
              <a:buNone/>
            </a:pPr>
            <a:r>
              <a:rPr lang="en-US" sz="1800" b="1" dirty="0">
                <a:solidFill>
                  <a:srgbClr val="CF4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 </a:t>
            </a:r>
            <a:pPr indent="0" marL="0">
              <a:buNone/>
            </a:pPr>
            <a:r>
              <a:rPr lang="en-US" sz="1800" b="1" dirty="0">
                <a:solidFill>
                  <a:srgbClr val="1F6A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 介词 + </a:t>
            </a:r>
            <a:pPr indent="0" marL="0">
              <a:buNone/>
            </a:pPr>
            <a:r>
              <a:rPr lang="en-US" sz="1800" b="1" dirty="0">
                <a:solidFill>
                  <a:srgbClr val="1031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box.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on 上 · in 里 · under 下 · behind 后 · in front of 前 · next to 旁 · between 之间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2918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易混:behind ↔ in front of;between(两者之间) ↔ next to(紧挨旁边)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2F86C8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场景台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介词与方位 Prepositions of Place · 译林版英语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9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0314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3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说得清,写得对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F0FB"/>
          </a:solidFill>
          <a:ln w="12700">
            <a:solidFill>
              <a:srgbClr val="2F86C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on/in/under/behind/in front of/next to/between 各写一句方位句,并写出中文。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9F8"/>
          </a:solidFill>
          <a:ln w="9525">
            <a:solidFill>
              <a:srgbClr val="C6DE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86C8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观察自己书桌,用英语写 5 句话描述物品位置(至少 4 个不同介词)。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9F8"/>
          </a:solidFill>
          <a:ln w="9525">
            <a:solidFill>
              <a:srgbClr val="C6DE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31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画一幅房间小图,标 3 件物品,用方位介词写一小段英语介绍,下节课读给同学听。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介词与方位 Prepositions of Place · 译林版英语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6E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介词方位-场景台/ppt-assets/c-sce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2438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is it?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说得出 · 用方位介词描述位置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DE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介词与方位 Prepositions of Place · 译林版英语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6DE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介词与方位</dc:title>
  <dc:subject>PptxGenJS Presentation</dc:subject>
  <dc:creator>光鹿课件</dc:creator>
  <cp:lastModifiedBy>光鹿课件</cp:lastModifiedBy>
  <cp:revision>1</cp:revision>
  <dcterms:created xsi:type="dcterms:W3CDTF">2026-06-14T11:20:46Z</dcterms:created>
  <dcterms:modified xsi:type="dcterms:W3CDTF">2026-06-14T11:20:46Z</dcterms:modified>
</cp:coreProperties>
</file>