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ne-mirror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ne-mirror/index.html?tab=image&amp;u=14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ne-mirror/index.html?tab=ray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lane-mirror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FE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平面镜成像-成像台/ppt-assets/c-ima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B1F28">
              <a:alpha val="6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EDF4F8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spc="400" kern="0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成像规律 · 成像台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F3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像与物，关于镜面对称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打开成像台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85F8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从"照镜子"说起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镜子里的像，在哪、多大?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85F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人人都照过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照镜子时，镜子里有一个"你"——它在哪里、有多大?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85F8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常见误区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"人离镜子越远，像越小"——真的吗?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拖动物体，找出平面镜成像的规律。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6E2"/>
            </a:solidFill>
            <a:prstDash val="solid"/>
          </a:ln>
          <a:effectLst>
            <a:outerShdw sx="100000" sy="100000" kx="0" ky="0" algn="bl" rotWithShape="0" blurRad="152400" dist="38100" dir="5400000">
              <a:srgbClr val="5D7E8D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平面镜成像-成像台/ppt-assets/c-ima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758952" cy="274320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 与 像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 · 苏科版物理八年级上册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成像规律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像与物，关于镜面对称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85F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285F8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等大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像与物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一样大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，远近都不变(不是越远越小)。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等距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像距 = 物距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，像与物到镜面一样远。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7BADCB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左右相反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，左右相反、上下不变(看 F)。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CD6E2"/>
            </a:solidFill>
            <a:prstDash val="solid"/>
          </a:ln>
          <a:effectLst>
            <a:outerShdw sx="100000" sy="100000" kx="0" ky="0" algn="bl" rotWithShape="0" blurRad="152400" dist="38100" dir="5400000">
              <a:srgbClr val="5D7E8D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平面镜成像-成像台/ppt-assets/c-ima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828800" cy="274320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像距 = 物距 · 左右相反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成像台 · 成像规律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物与像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平面镜成像的五个特点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85F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572768"/>
          <a:ext cx="8046720" cy="914400"/>
        </p:xfrm>
        <a:graphic>
          <a:graphicData uri="http://schemas.openxmlformats.org/drawingml/2006/table">
            <a:tbl>
              <a:tblPr/>
              <a:tblGrid>
                <a:gridCol w="2011680"/>
                <a:gridCol w="3017520"/>
                <a:gridCol w="301752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F3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比较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2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F3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2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F3F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23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大  小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CA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一定大小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与物 等大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到镜距离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CA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物距 u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像距 v = u(等距)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 / 倒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CA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左 / 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CA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—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左右相反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虚 / 实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CA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实际物体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632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虚像(光屏接不到)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F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443984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一句话:像与物</a:t>
            </a:r>
            <a:pPr algn="ctr" indent="0" marL="0">
              <a:buNone/>
            </a:pPr>
            <a:r>
              <a:rPr lang="en-US" sz="115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关于镜面对称</a:t>
            </a:r>
            <a:pPr algn="ctr" indent="0" marL="0">
              <a:buNone/>
            </a:pPr>
            <a:r>
              <a:rPr lang="en-US" sz="115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——等大、等距、正立、左右相反，成</a:t>
            </a:r>
            <a:pPr algn="ctr" indent="0" marL="0">
              <a:buNone/>
            </a:pPr>
            <a:r>
              <a:rPr lang="en-US" sz="115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虚像</a:t>
            </a:r>
            <a:pPr algn="ctr" indent="0" marL="0">
              <a:buNone/>
            </a:pPr>
            <a:r>
              <a:rPr lang="en-US" sz="115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 · 苏科版物理八年级上册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 · 虚像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像，是怎么"看到"的?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85F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85F8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光被反射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物点发出的光照到镜面，按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反射定律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反向延长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反射光线进入眼睛，其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反向延长线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会聚到镜后。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7BADCB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是虚像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会聚点就是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虚像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，光屏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接不到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6E2"/>
            </a:solidFill>
            <a:prstDash val="solid"/>
          </a:ln>
          <a:effectLst>
            <a:outerShdw sx="100000" sy="100000" kx="0" ky="0" algn="bl" rotWithShape="0" blurRad="152400" dist="38100" dir="5400000">
              <a:srgbClr val="5D7E8D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平面镜成像-成像台/ppt-assets/c-ray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反射光反向延长 → 虚像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成像台 · 怎么成像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5029200" cy="1874520"/>
          </a:xfrm>
          <a:prstGeom prst="roundRect">
            <a:avLst>
              <a:gd name="adj" fmla="val 4878"/>
            </a:avLst>
          </a:prstGeom>
          <a:solidFill>
            <a:srgbClr val="F2F8FB"/>
          </a:solidFill>
          <a:ln w="15240">
            <a:solidFill>
              <a:srgbClr val="3A7CA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9202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成像五特点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68680" y="23317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F4D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 等大　② 等距(像距=物距)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68680" y="27432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F4D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③ 正立　④ 左右相反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68680" y="31546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F4D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⑤ 虚像(光屏接不到)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852160" y="1828800"/>
            <a:ext cx="2834640" cy="777240"/>
          </a:xfrm>
          <a:prstGeom prst="roundRect">
            <a:avLst>
              <a:gd name="adj" fmla="val 11765"/>
            </a:avLst>
          </a:prstGeom>
          <a:solidFill>
            <a:srgbClr val="F2F8FB"/>
          </a:solidFill>
          <a:ln w="13970">
            <a:solidFill>
              <a:srgbClr val="285F8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852160" y="1901952"/>
            <a:ext cx="2834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本质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943600" y="2249424"/>
            <a:ext cx="2651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像与物 关于镜面对称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852160" y="2697480"/>
            <a:ext cx="2834640" cy="777240"/>
          </a:xfrm>
          <a:prstGeom prst="roundRect">
            <a:avLst>
              <a:gd name="adj" fmla="val 11765"/>
            </a:avLst>
          </a:prstGeom>
          <a:solidFill>
            <a:srgbClr val="F2F8FB"/>
          </a:solidFill>
          <a:ln w="13970">
            <a:solidFill>
              <a:srgbClr val="E092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852160" y="2770632"/>
            <a:ext cx="2834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E09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应用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943600" y="3118104"/>
            <a:ext cx="2651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镜子·后视镜·潜望镜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48640" y="384048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连线垂直于镜面;虚像由反射光线反向延长形成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5852160" y="3840480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3A7CA5"/>
          </a:solidFill>
          <a:ln/>
        </p:spPr>
      </p:sp>
      <p:sp>
        <p:nvSpPr>
          <p:cNvPr id="19" name="Text 17"/>
          <p:cNvSpPr/>
          <p:nvPr/>
        </p:nvSpPr>
        <p:spPr>
          <a:xfrm>
            <a:off x="5852160" y="3831336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成像台 · 闯关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632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F3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画一画，验一验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7CA5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85F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DF4F8"/>
          </a:solidFill>
          <a:ln w="12700">
            <a:solidFill>
              <a:srgbClr val="3A7CA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85F8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画出物体在平面镜中成像的图(标出像距=物距、像与物对称)，并写出五条成像特点。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FEAF1"/>
          </a:solidFill>
          <a:ln w="9525">
            <a:solidFill>
              <a:srgbClr val="BCD6E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在镜前竖一支铅笔，量出它到镜面的距离，再估测像到镜面的距离，验证"像距=物距"。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FEAF1"/>
          </a:solidFill>
          <a:ln w="9525">
            <a:solidFill>
              <a:srgbClr val="BCD6E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2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解释:为什么救护车前面的字写成反的?把"救护车"三个字按镜像写出来。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85F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FE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平面镜成像-成像台/ppt-assets/c-ima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B1F28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像与物，关于镜面对称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D6E8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等大 · 等距 · 正立 · 左右相反 · 虚像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平面镜成像 · 苏科版物理八年级上册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CD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平面镜成像</dc:title>
  <dc:subject>PptxGenJS Presentation</dc:subject>
  <dc:creator>光鹿课件</dc:creator>
  <cp:lastModifiedBy>光鹿课件</cp:lastModifiedBy>
  <cp:revision>1</cp:revision>
  <dcterms:created xsi:type="dcterms:W3CDTF">2026-06-16T16:47:26Z</dcterms:created>
  <dcterms:modified xsi:type="dcterms:W3CDTF">2026-06-16T16:47:26Z</dcterms:modified>
</cp:coreProperties>
</file>