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honics-lab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honics-lab/index.html?tab=blend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honics-lab/index.html?tab=vowel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honics-lab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E2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自然拼读-拼读台/ppt-assets/c-blen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1A0E">
              <a:alpha val="5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FE0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自然拼读 · Phonics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0" b="1" spc="400" kern="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 - a - t</a:t>
            </a:r>
            <a:endParaRPr lang="en-US" sz="6000" dirty="0"/>
          </a:p>
        </p:txBody>
      </p:sp>
      <p:sp>
        <p:nvSpPr>
          <p:cNvPr id="6" name="Text 3"/>
          <p:cNvSpPr/>
          <p:nvPr/>
        </p:nvSpPr>
        <p:spPr>
          <a:xfrm>
            <a:off x="457200" y="31089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FE7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拼一拼 · 短元音 · 看见单词就会读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EF6A4F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打开拼读台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8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A21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FF1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Sound it out!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听一听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 读 /b/、a 读 /æ/、t 读 /t/ —— 这是&lt;b&gt;字母音&lt;/b&gt;,不是字母名(读音不是“bi、ei”)。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把字母音&lt;b&gt;连读&lt;/b&gt;成词:c-a-t → cat;还要认识 a/e/i/o/u 五个&lt;b&gt;短元音&lt;/b&gt;。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不死背——&lt;b&gt;拆字母音 → 拼一拼连读 → 短元音对比 → 闯关&lt;/b&gt;,见词能读。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自然拼读 Phonics · 译林版英语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8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2231136" cy="292608"/>
          </a:xfrm>
          <a:prstGeom prst="rect">
            <a:avLst/>
          </a:prstGeom>
          <a:solidFill>
            <a:srgbClr val="3A21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22311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FF1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Letter Sounds · 字母音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记住这些字母音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F6A4F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097280"/>
                <a:gridCol w="1463040"/>
                <a:gridCol w="1554480"/>
                <a:gridCol w="1097280"/>
                <a:gridCol w="1463040"/>
                <a:gridCol w="155448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1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字母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1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1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字母音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1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1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例词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1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1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字母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1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1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字母音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1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1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例词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114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3A2114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c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9A7158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/k/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F4A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cat 猫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3A2114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o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9A7158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/ɒ/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F4A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dog 狗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3A2114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p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9A7158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/p/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F4A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pen 笔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3A2114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s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9A7158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/s/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F4A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sun 太阳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3A2114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b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9A7158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/b/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F4A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bed 床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3A2114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m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9A7158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/m/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F4A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map 地图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3A2114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g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9A7158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/g/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F4A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pig 猪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600" b="1" dirty="0">
                          <a:solidFill>
                            <a:srgbClr val="3A2114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x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9A7158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/ks/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F4A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box 盒子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CD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4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在拼读台点字母块即用英语读出字母音,跟读两遍记得更牢。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自然拼读 Phonics · 译林版英语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8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1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FF1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· 拼读法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怎样把单词拼出来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FF8F4"/>
          </a:solidFill>
          <a:ln w="16510">
            <a:solidFill>
              <a:srgbClr val="CF4A2E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1783080" cy="73152"/>
          </a:xfrm>
          <a:prstGeom prst="rect">
            <a:avLst/>
          </a:prstGeom>
          <a:solidFill>
            <a:srgbClr val="CF4A2E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字母音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58368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5E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先读字母音:b /b/,不读字母名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2798064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FF8F4"/>
          </a:solidFill>
          <a:ln w="16510">
            <a:solidFill>
              <a:srgbClr val="CF4A2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798064" y="1828800"/>
            <a:ext cx="1783080" cy="73152"/>
          </a:xfrm>
          <a:prstGeom prst="rect">
            <a:avLst/>
          </a:prstGeom>
          <a:solidFill>
            <a:srgbClr val="CF4A2E"/>
          </a:solidFill>
          <a:ln/>
        </p:spPr>
      </p:sp>
      <p:sp>
        <p:nvSpPr>
          <p:cNvPr id="12" name="Text 10"/>
          <p:cNvSpPr/>
          <p:nvPr/>
        </p:nvSpPr>
        <p:spPr>
          <a:xfrm>
            <a:off x="2798064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CVC 连读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2907792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5E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辅+元+辅:c-a-t 三音连读成 cat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047488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FF8F4"/>
          </a:solidFill>
          <a:ln w="16510">
            <a:solidFill>
              <a:srgbClr val="E6A93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047488" y="1828800"/>
            <a:ext cx="1783080" cy="73152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5047488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E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短元音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5157216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5E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a/e/i/o/u 在闭音节里发短音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7296912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FF8F4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296912" y="1828800"/>
            <a:ext cx="1783080" cy="73152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20" name="Text 18"/>
          <p:cNvSpPr/>
          <p:nvPr/>
        </p:nvSpPr>
        <p:spPr>
          <a:xfrm>
            <a:off x="7296912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多拼少背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7406640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5E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见到 CVC 生词也敢自己拼读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自然拼读 Phonics · 译林版英语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8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3A21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FF1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拼一拼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拆字母音,连读成词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点块听音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把词拆成三个字母块,点块读字母音。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连读成词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点“拼读 blend ▶”把三音连读成整词。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换词练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一排 CVC 词随时切换,反复练拼读。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F2CDBD"/>
            </a:solidFill>
            <a:prstDash val="solid"/>
          </a:ln>
          <a:effectLst>
            <a:outerShdw sx="100000" sy="100000" kx="0" ky="0" algn="bl" rotWithShape="0" blurRad="152400" dist="38100" dir="5400000">
              <a:srgbClr val="9A7158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自然拼读-拼读台/ppt-assets/c-blen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2185416" cy="274320"/>
          </a:xfrm>
          <a:prstGeom prst="rect">
            <a:avLst/>
          </a:prstGeom>
          <a:solidFill>
            <a:srgbClr val="3A211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218541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1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 - a - t → cat 猫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EF6A4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拼读台 · 拼一拼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自然拼读 Phonics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8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3A21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FF1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短元音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 e i o u 五个短元音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点元音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 a/e/i/o/u 听它的短音与例词。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听例词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apple/egg/ink/orange/umbrella。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换音对比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只换中间元音:cat→cut→cot。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F2CDBD"/>
            </a:solidFill>
            <a:prstDash val="solid"/>
          </a:ln>
          <a:effectLst>
            <a:outerShdw sx="100000" sy="100000" kx="0" ky="0" algn="bl" rotWithShape="0" blurRad="152400" dist="38100" dir="5400000">
              <a:srgbClr val="9A7158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自然拼读-拼读台/ppt-assets/c-vowe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2066544" cy="274320"/>
          </a:xfrm>
          <a:prstGeom prst="rect">
            <a:avLst/>
          </a:prstGeom>
          <a:solidFill>
            <a:srgbClr val="3A211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206654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1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 /æ/ → apple 苹果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EF6A4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拼读台 · 短元音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自然拼读 Phonics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8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3A21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FF1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自然拼读 · Phonics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92024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3A21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c-a-t </a:t>
            </a:r>
            <a:pPr indent="0" marL="0">
              <a:buNone/>
            </a:pPr>
            <a:r>
              <a:rPr lang="en-US" sz="1700" dirty="0">
                <a:solidFill>
                  <a:srgbClr val="CF4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 cat 猫  ·  </a:t>
            </a:r>
            <a:pPr indent="0" marL="0">
              <a:buNone/>
            </a:pPr>
            <a:r>
              <a:rPr lang="en-US" sz="1700" b="1" dirty="0">
                <a:solidFill>
                  <a:srgbClr val="3A21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d-o-g </a:t>
            </a:r>
            <a:pPr indent="0" marL="0">
              <a:buNone/>
            </a:pPr>
            <a:r>
              <a:rPr lang="en-US" sz="1700" dirty="0">
                <a:solidFill>
                  <a:srgbClr val="CF4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 dog 狗  ·  </a:t>
            </a:r>
            <a:pPr indent="0" marL="0">
              <a:buNone/>
            </a:pPr>
            <a:r>
              <a:rPr lang="en-US" sz="1700" b="1" dirty="0">
                <a:solidFill>
                  <a:srgbClr val="3A21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s-u-n </a:t>
            </a:r>
            <a:pPr indent="0" marL="0">
              <a:buNone/>
            </a:pPr>
            <a:r>
              <a:rPr lang="en-US" sz="1700" dirty="0">
                <a:solidFill>
                  <a:srgbClr val="CF4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→ sun 太阳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548640" y="25603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3A211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短元音  </a:t>
            </a:r>
            <a:pPr indent="0" marL="0">
              <a:buNone/>
            </a:pPr>
            <a:r>
              <a:rPr lang="en-US" sz="1800" b="1" dirty="0">
                <a:solidFill>
                  <a:srgbClr val="CF4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/æ/  ·  e /e/  ·  i /ɪ/  ·  o /ɒ/  ·  u /ʌ/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48640" y="33832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拼读法:字母音 + 连读成词 + 短元音对比 + 多拼少背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EF6A4F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拼读台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自然拼读 Phonics · 译林版英语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8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A21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FF1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拼得出,读得对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FEDE4"/>
          </a:solidFill>
          <a:ln w="12700">
            <a:solidFill>
              <a:srgbClr val="EF6A4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跟读并拼读 10 个 CVC 单词(先拆字母音、再连读),把中文写在旁边。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FE2D5"/>
          </a:solidFill>
          <a:ln w="9525">
            <a:solidFill>
              <a:srgbClr val="F2CDBD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F6A4F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从课本找 5 个 CVC 词,用“拆音—连读”自己拼读并读给家长听。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FE2D5"/>
          </a:solidFill>
          <a:ln w="9525">
            <a:solidFill>
              <a:srgbClr val="F2CDBD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1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a/e/i/o/u 换中间元音造词(cat→cut→cot),看能拼出几个真词,下节课分享。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1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自然拼读 Phonics · 译林版英语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自然拼读-拼读台/ppt-assets/c-blen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1A0E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Sound it out!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FE7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拼一拼 · 短元音 · 看见单词就会读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2CDB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自然拼读 Phonics · 译林版英语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2CDB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自然拼读</dc:title>
  <dc:subject>PptxGenJS Presentation</dc:subject>
  <dc:creator>光鹿课件</dc:creator>
  <cp:lastModifiedBy>光鹿课件</cp:lastModifiedBy>
  <cp:revision>1</cp:revision>
  <dcterms:created xsi:type="dcterms:W3CDTF">2026-06-14T10:19:34Z</dcterms:created>
  <dcterms:modified xsi:type="dcterms:W3CDTF">2026-06-14T10:19:34Z</dcterms:modified>
</cp:coreProperties>
</file>