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article-mo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article-motion/index.html?tab=motion&amp;temp=8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article-motion/index.html?tab=diffuse&amp;go=1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article-motion/index.html?tab=gap&amp;state=ga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article-mo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D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微粒运动-扩散台/ppt-assets/c-diffu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A0A22">
              <a:alpha val="6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389120" cy="1554480"/>
          </a:xfrm>
          <a:prstGeom prst="rect">
            <a:avLst/>
          </a:prstGeom>
          <a:solidFill>
            <a:srgbClr val="FBECF3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2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微粒运动 · 扩散 · 间隔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沪教版化学 · 九年级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BED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看不见的微粒，一直在动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C8487F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打开微粒台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从"闻到香味"说起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看不见的微粒，是动是静?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55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走过厨房闻到饭香、墨水滴入水中慢慢变红。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9C2F5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构成，这些微粒，是动还是静?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用微观动画，看清微粒的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运动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间隔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E6BCD2"/>
            </a:solidFill>
            <a:prstDash val="solid"/>
          </a:ln>
          <a:effectLst>
            <a:outerShdw sx="100000" sy="100000" kx="0" ky="0" algn="bl" rotWithShape="0" blurRad="152400" dist="38100" dir="5400000">
              <a:srgbClr val="8A6079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微粒运动-扩散台/ppt-assets/c-diffu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996696" cy="274320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两种微粒在扩散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微粒在运动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温度越高，运动越快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9C2F5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永不停息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不停地运动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E055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温度有关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，微粒运动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越快、越剧烈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降温变慢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温度降低运动变慢，但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永不停止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6BCD2"/>
            </a:solidFill>
            <a:prstDash val="solid"/>
          </a:ln>
          <a:effectLst>
            <a:outerShdw sx="100000" sy="100000" kx="0" ky="0" algn="bl" rotWithShape="0" blurRad="152400" dist="38100" dir="5400000">
              <a:srgbClr val="8A6079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微粒运动-扩散台/ppt-assets/c-mo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353312" cy="274320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高温:微粒乱撞更剧烈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C8487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微粒台 · 微粒在运动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证据 · 扩散现象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它们自己，混到了一起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9C2F5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什么是扩散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不同物质的微粒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互相进入对方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、混合的现象。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55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说明什么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扩散是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微粒在不停运动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的有力证据。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生活例子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闻到花香、墨水入水变色、糖在水里化开。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E6BCD2"/>
            </a:solidFill>
            <a:prstDash val="solid"/>
          </a:ln>
          <a:effectLst>
            <a:outerShdw sx="100000" sy="100000" kx="0" ky="0" algn="bl" rotWithShape="0" blurRad="152400" dist="38100" dir="5400000">
              <a:srgbClr val="8A6079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微粒运动-扩散台/ppt-assets/c-diffu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353312" cy="274320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两种微粒互相扩散混合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8487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微粒台 · 扩散现象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微粒间隔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微粒之间，有空隙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9C2F5E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三态对比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间隔大小: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气态 &gt; 液态 &gt; 固态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气体易压缩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气态间隔最大，所以气体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容易被压缩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55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混合变小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100mL水+100mL酒精混合后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不足200mL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E6BCD2"/>
            </a:solidFill>
            <a:prstDash val="solid"/>
          </a:ln>
          <a:effectLst>
            <a:outerShdw sx="100000" sy="100000" kx="0" ky="0" algn="bl" rotWithShape="0" blurRad="152400" dist="38100" dir="5400000">
              <a:srgbClr val="8A6079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微粒运动-扩散台/ppt-assets/c-ga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996696" cy="274320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气态:间隔最大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C8487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微粒台 · 微粒间有间隔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三个特点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微粒的三个特点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3017520"/>
                <a:gridCol w="34747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4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表现 / 现象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4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微观解释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430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很  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487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4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肉眼看不见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4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微粒的体积非常小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7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在运动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5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4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闻到香味、墨水扩散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4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微粒不停运动，温度越高越快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7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有间隔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86C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4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气体易压缩、混合体积变小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14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微粒间有空隙(气&gt;液&gt;固)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B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7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6110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一句话:物质由</a:t>
            </a:r>
            <a:pPr algn="ctr" indent="0" marL="0">
              <a:buNone/>
            </a:pPr>
            <a:r>
              <a:rPr lang="en-US" sz="115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微粒</a:t>
            </a:r>
            <a:pPr algn="ctr" indent="0" marL="0">
              <a:buNone/>
            </a:pPr>
            <a:r>
              <a:rPr lang="en-US" sz="115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构成——它们</a:t>
            </a:r>
            <a:pPr algn="ctr" indent="0" marL="0">
              <a:buNone/>
            </a:pPr>
            <a:r>
              <a:rPr lang="en-US" sz="115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很小、在运动、有间隔</a:t>
            </a:r>
            <a:pPr algn="ctr" indent="0" marL="0">
              <a:buNone/>
            </a:pPr>
            <a:r>
              <a:rPr lang="en-US" sz="115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;用微粒观点能解释很多看得见的现象。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物质由微粒(分子、原子等)构成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240280"/>
            <a:ext cx="2468880" cy="1463040"/>
          </a:xfrm>
          <a:prstGeom prst="roundRect">
            <a:avLst>
              <a:gd name="adj" fmla="val 6250"/>
            </a:avLst>
          </a:prstGeom>
          <a:solidFill>
            <a:srgbClr val="FCF2F7"/>
          </a:solidFill>
          <a:ln w="16510">
            <a:solidFill>
              <a:srgbClr val="C8487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48640" y="2240280"/>
            <a:ext cx="2468880" cy="73152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245059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C848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很小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85800" y="2926080"/>
            <a:ext cx="21945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C2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肉眼看不见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410712" y="2240280"/>
            <a:ext cx="2468880" cy="1463040"/>
          </a:xfrm>
          <a:prstGeom prst="roundRect">
            <a:avLst>
              <a:gd name="adj" fmla="val 6250"/>
            </a:avLst>
          </a:prstGeom>
          <a:solidFill>
            <a:srgbClr val="FCF2F7"/>
          </a:solidFill>
          <a:ln w="16510">
            <a:solidFill>
              <a:srgbClr val="E0552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410712" y="2240280"/>
            <a:ext cx="2468880" cy="73152"/>
          </a:xfrm>
          <a:prstGeom prst="rect">
            <a:avLst/>
          </a:prstGeom>
          <a:solidFill>
            <a:srgbClr val="E0552C"/>
          </a:solidFill>
          <a:ln/>
        </p:spPr>
      </p:sp>
      <p:sp>
        <p:nvSpPr>
          <p:cNvPr id="13" name="Text 11"/>
          <p:cNvSpPr/>
          <p:nvPr/>
        </p:nvSpPr>
        <p:spPr>
          <a:xfrm>
            <a:off x="3410712" y="245059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055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在运动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3547872" y="2926080"/>
            <a:ext cx="21945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C2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温度越高越快·扩散是证据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6272784" y="2240280"/>
            <a:ext cx="2468880" cy="1463040"/>
          </a:xfrm>
          <a:prstGeom prst="roundRect">
            <a:avLst>
              <a:gd name="adj" fmla="val 6250"/>
            </a:avLst>
          </a:prstGeom>
          <a:solidFill>
            <a:srgbClr val="FCF2F7"/>
          </a:solidFill>
          <a:ln w="16510">
            <a:solidFill>
              <a:srgbClr val="3A86C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2784" y="2240280"/>
            <a:ext cx="2468880" cy="73152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7" name="Text 15"/>
          <p:cNvSpPr/>
          <p:nvPr/>
        </p:nvSpPr>
        <p:spPr>
          <a:xfrm>
            <a:off x="6272784" y="245059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8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有间隔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409944" y="2926080"/>
            <a:ext cx="21945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C2A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气&gt;液&gt;固·气体易压缩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48640" y="38862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用微粒观点解释:扩散、热胀冷缩、气体易压缩、混合体积变小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520440" y="42976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C8487F"/>
          </a:solidFill>
          <a:ln/>
        </p:spPr>
      </p:sp>
      <p:sp>
        <p:nvSpPr>
          <p:cNvPr id="21" name="Text 19"/>
          <p:cNvSpPr/>
          <p:nvPr/>
        </p:nvSpPr>
        <p:spPr>
          <a:xfrm>
            <a:off x="3520440" y="42885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微粒台 · 闯关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14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用微粒观点想一想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8487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2F5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微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ECF3"/>
          </a:solidFill>
          <a:ln w="12700">
            <a:solidFill>
              <a:srgbClr val="C8487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9C2F5E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用微粒观点解释:为什么湿衣服晾在太阳下比阴凉处干得快?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DFEC"/>
          </a:solidFill>
          <a:ln w="9525">
            <a:solidFill>
              <a:srgbClr val="E6BCD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55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在热水和冷水中各滴一滴墨水,观察哪杯扩散得快,记录并用微粒观点解释。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DFEC"/>
          </a:solidFill>
          <a:ln w="9525">
            <a:solidFill>
              <a:srgbClr val="E6BCD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A86C8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4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查一查:为什么气体能压缩进钢瓶(如氧气瓶),而水几乎压不缩?用微粒间隔解释。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60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F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D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微粒运动-扩散台/ppt-assets/c-mo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A0A22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很小 · 在运动 · 有间隔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F2D9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用微粒的眼睛，看懂宏观世界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AD0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构成物质的微粒 · 沪教版化学九年级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6BC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构成物质的微粒</dc:title>
  <dc:subject>PptxGenJS Presentation</dc:subject>
  <dc:creator>光鹿课件</dc:creator>
  <cp:lastModifiedBy>光鹿课件</cp:lastModifiedBy>
  <cp:revision>1</cp:revision>
  <dcterms:created xsi:type="dcterms:W3CDTF">2026-06-13T17:43:11Z</dcterms:created>
  <dcterms:modified xsi:type="dcterms:W3CDTF">2026-06-13T17:43:11Z</dcterms:modified>
</cp:coreProperties>
</file>