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ocean-current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ocean-current/index.html?tab=type&amp;ct=warm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ocean-current/index.html?tab=gyre&amp;hemi=north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ocean-current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8E9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洋流-方向图台/ppt-assets/c-gyr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6181A">
              <a:alpha val="7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572000" cy="1554480"/>
          </a:xfrm>
          <a:prstGeom prst="rect">
            <a:avLst/>
          </a:prstGeom>
          <a:solidFill>
            <a:srgbClr val="ECF4F4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48056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300" b="1" spc="400" kern="0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洋流</a:t>
            </a:r>
            <a:endParaRPr lang="en-US" sz="33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3891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暖流寒流 · 大洋环流 · 洋流的影响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42976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人教版高中地理 · 选择性必修一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9F1F1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读懂洋流，看海洋如何调节世界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127A86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打开洋流台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C5A6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1292D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6F1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从"同纬不同温"说起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同纬度，西欧为什么更暖?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27A8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C5A6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D94F3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现象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西欧比同纬度地区温和湿润,秘鲁沿岸却是荒漠,为什么?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0C5A64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关键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海洋里的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在搬运热量,调节着沿岸气候。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暖寒流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、归纳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大洋环流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、分析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洋流影响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BCD8DB"/>
            </a:solidFill>
            <a:prstDash val="solid"/>
          </a:ln>
          <a:effectLst>
            <a:outerShdw sx="100000" sy="100000" kx="0" ky="0" algn="bl" rotWithShape="0" blurRad="152400" dist="38100" dir="5400000">
              <a:srgbClr val="57717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洋流-方向图台/ppt-assets/c-gyr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877824" cy="274320"/>
          </a:xfrm>
          <a:prstGeom prst="rect">
            <a:avLst/>
          </a:prstGeom>
          <a:solidFill>
            <a:srgbClr val="11292D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6F1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大洋环流模式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洋流 · 人教版高中地理选择性必修一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1292D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6F1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辨一辨 · 暖流与寒流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看流向，看等温线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27A8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C5A6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D94F3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暖流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低纬流向高纬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,水温较高 →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增温增湿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2F6FB5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寒流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由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高纬流向低纬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,水温较低 →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降温减湿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0C5A64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判读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等温线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弯曲方向 = 洋流流向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(暖向高纬凸)。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BCD8DB"/>
            </a:solidFill>
            <a:prstDash val="solid"/>
          </a:ln>
          <a:effectLst>
            <a:outerShdw sx="100000" sy="100000" kx="0" ky="0" algn="bl" rotWithShape="0" blurRad="152400" dist="38100" dir="5400000">
              <a:srgbClr val="57717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洋流-方向图台/ppt-assets/c-typ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591056" cy="274320"/>
          </a:xfrm>
          <a:prstGeom prst="rect">
            <a:avLst/>
          </a:prstGeom>
          <a:solidFill>
            <a:srgbClr val="11292D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59105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6F1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暖流 · 等温线向高纬凸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127A86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洋流台 · 暖流寒流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洋流 · 人教版高中地理选择性必修一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1292D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6F1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暖寒对比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一表看清两种洋流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27A8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C5A6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2194560"/>
                <a:gridCol w="2011680"/>
                <a:gridCol w="3291840"/>
              </a:tblGrid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6F1F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类型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292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6F1F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流向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292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6F1F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水温(相对)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292D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6F1F2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对沿岸气候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292D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暖流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4F3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129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低纬 → 高纬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129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较高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D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129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增温增湿(如西欧)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5"/>
                    </a:solidFill>
                  </a:tcPr>
                </a:tc>
              </a:tr>
              <a:tr h="86868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寒流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6FB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129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高纬 → 低纬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129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较低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F6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1292D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降温减湿(如秘鲁沿岸荒漠)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D8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5F5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9768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记牢:"暖""寒"是</a:t>
            </a:r>
            <a:pPr algn="ctr" indent="0" marL="0">
              <a:buNone/>
            </a:pPr>
            <a:r>
              <a:rPr lang="en-US" sz="115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相对流经海区</a:t>
            </a:r>
            <a:pPr algn="ctr" indent="0" marL="0">
              <a:buNone/>
            </a:pPr>
            <a:r>
              <a:rPr lang="en-US" sz="115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而言;判读用</a:t>
            </a:r>
            <a:pPr algn="ctr" indent="0" marL="0">
              <a:buNone/>
            </a:pPr>
            <a:r>
              <a:rPr lang="en-US" sz="115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等温线弯曲方向 = 洋流流向</a:t>
            </a:r>
            <a:pPr algn="ctr" indent="0" marL="0">
              <a:buNone/>
            </a:pPr>
            <a:r>
              <a:rPr lang="en-US" sz="115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(暖向高纬凸、寒向低纬凸)。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洋流 · 人教版高中地理选择性必修一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1292D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6F1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归一归 · 大洋环流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北顺南逆，西暖东寒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27A8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C5A6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0C5A64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环流方向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以副热带为中心: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北半球顺时针、南半球逆时针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D94F3A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东西两岸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大洋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西岸是暖流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东岸是寒流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2F6FB5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主要洋流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低纬赤道暖流(向西)、中纬西风漂流(向东)。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BCD8DB"/>
            </a:solidFill>
            <a:prstDash val="solid"/>
          </a:ln>
          <a:effectLst>
            <a:outerShdw sx="100000" sy="100000" kx="0" ky="0" algn="bl" rotWithShape="0" blurRad="152400" dist="38100" dir="5400000">
              <a:srgbClr val="577178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洋流-方向图台/ppt-assets/c-gyr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828800" cy="274320"/>
          </a:xfrm>
          <a:prstGeom prst="rect">
            <a:avLst/>
          </a:prstGeom>
          <a:solidFill>
            <a:srgbClr val="11292D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828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6F1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副热带大洋环流 · 北顺时针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127A86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洋流台 · 世界洋流模式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洋流 · 人教版高中地理选择性必修一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1292D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6F1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洋流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127A86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EDF5F5"/>
          </a:solidFill>
          <a:ln w="16510">
            <a:solidFill>
              <a:srgbClr val="127A86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127A86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27A8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暖流/寒流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548640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(暖:低→高纬)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548640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寒:高→低纬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27444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等温线判流向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EDF5F5"/>
          </a:solidFill>
          <a:ln w="16510">
            <a:solidFill>
              <a:srgbClr val="D94F3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D94F3A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D94F3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大洋环流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3410712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(北顺南逆)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3410712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西暖东寒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27444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副热带为中心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EDF5F5"/>
          </a:solidFill>
          <a:ln w="16510">
            <a:solidFill>
              <a:srgbClr val="2F6FB5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2F6FB5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F6FB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洋流影响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6272784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(气候/渔场)</a:t>
            </a:r>
            <a:endParaRPr lang="en-US" sz="1150" dirty="0"/>
          </a:p>
        </p:txBody>
      </p:sp>
      <p:sp>
        <p:nvSpPr>
          <p:cNvPr id="22" name="Text 20"/>
          <p:cNvSpPr/>
          <p:nvPr/>
        </p:nvSpPr>
        <p:spPr>
          <a:xfrm>
            <a:off x="6272784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航行/污染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274449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寒暖交汇成渔场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520440" y="40690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127A86"/>
          </a:solidFill>
          <a:ln/>
        </p:spPr>
      </p:sp>
      <p:sp>
        <p:nvSpPr>
          <p:cNvPr id="25" name="Text 23"/>
          <p:cNvSpPr/>
          <p:nvPr/>
        </p:nvSpPr>
        <p:spPr>
          <a:xfrm>
            <a:off x="3520440" y="40599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洋流台 · 闯关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洋流 · 人教版高中地理选择性必修一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1292D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6F1F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判流向，解实例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127A86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0C5A6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F4F4"/>
          </a:solidFill>
          <a:ln w="12700">
            <a:solidFill>
              <a:srgbClr val="127A86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0C5A64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判断:大洋西岸、东岸分别是暖流还是寒流?各对沿岸气候有什么影响?各举一例。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8E9EB"/>
          </a:solidFill>
          <a:ln w="9525">
            <a:solidFill>
              <a:srgbClr val="BCD8DB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D94F3A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在世界洋流分布图上,找出北大西洋暖流、秘鲁寒流、北太平洋暖流并标出流向。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8E9EB"/>
          </a:solidFill>
          <a:ln w="9525">
            <a:solidFill>
              <a:srgbClr val="BCD8DB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E0922C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1292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为什么北海道、纽芬兰、秘鲁渔场都很著名?分别用洋流原理解释。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771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洋流 · 人教版高中地理选择性必修一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0C5A6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E9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洋流-方向图台/ppt-assets/c-typ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6181A">
              <a:alpha val="70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800" b="1" spc="3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暖流 · 寒流 · 大洋环流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CFE4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北顺南逆西暖东寒，洋流调节着世界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035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BCD8D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洋流 · 人教版高中地理选择性必修一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BCD8D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洋流</dc:title>
  <dc:subject>PptxGenJS Presentation</dc:subject>
  <dc:creator>光鹿课件</dc:creator>
  <cp:lastModifiedBy>光鹿课件</cp:lastModifiedBy>
  <cp:revision>1</cp:revision>
  <dcterms:created xsi:type="dcterms:W3CDTF">2026-06-16T16:37:07Z</dcterms:created>
  <dcterms:modified xsi:type="dcterms:W3CDTF">2026-06-16T16:37:07Z</dcterms:modified>
</cp:coreProperties>
</file>