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niudu-travel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niudu-travel/index.html?tab=journey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niudu-travel/index.html?tab=science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niudu-travel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1EF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在牛肚子里旅行-旅行台/ppt-assets/c-journey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1340E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spc="200" kern="0" dirty="0">
                <a:solidFill>
                  <a:srgbClr val="DCEF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部编版语文 · 三年级上册 · 第10课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0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在牛肚子里旅行</a:t>
            </a:r>
            <a:endParaRPr lang="en-US" sz="50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EAF4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一次惊险旅行 · 牛胃小知识 · 闯关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5A9A4A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打开旅行台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3A33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E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在牛肚子里,怎么旅行?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5A9A4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5A9A4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猜一猜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蟋蟀&lt;b&gt;红头&lt;/b&gt;不小心被牛当作草&lt;b&gt;吃进了肚子里&lt;/b&gt; —— 它还能出来吗?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5A9A4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今天读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一篇有趣的&lt;b&gt;科学童话&lt;/b&gt;:跟着红头在牛肚子里走一趟惊险的“旅行”。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B08A3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&lt;b&gt;走旅行路线 → 体会青头的友情 → 学牛胃小知识 → 闯关&lt;/b&gt;,看得见、读得懂。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在牛肚子里旅行 · 部编版语文三年级上册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F7A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6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3A33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E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Route · 旅行路线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红头的旅行路线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5A9A4A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65760" y="1591056"/>
          <a:ext cx="8412480" cy="914400"/>
        </p:xfrm>
        <a:graphic>
          <a:graphicData uri="http://schemas.openxmlformats.org/drawingml/2006/table">
            <a:tbl>
              <a:tblPr/>
              <a:tblGrid>
                <a:gridCol w="1554480"/>
                <a:gridCol w="3520440"/>
                <a:gridCol w="3337560"/>
              </a:tblGrid>
              <a:tr h="38404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5E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站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32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5E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情节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32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5E5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青头怎么帮红头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320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3F7A3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① 被吃进嘴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33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躲在草里,被牛当作草吃进嘴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33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“不要怕,你会出来的!”陪着它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0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3F7A3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② 第一个胃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33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随草到了牛的第一个胃里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33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安慰它别灰心,要它听办法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0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3F7A3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③ 反刍送回嘴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33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草被送回嘴里重新咀嚼(反刍)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33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“牛会倒嚼,张嘴时赶紧爬出来!”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0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3F7A3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④ 爬到牛鼻子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33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趁牛张嘴,爬到牛的鼻子上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33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“加油,你一定能出来!”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0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3F7A3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⑤ 被喷出得救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33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牛打喷嚏,把红头喷出来,得救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332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迎上去 —— 真挚的友情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E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0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4348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8A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在旅行台点站点,一站一站走完整条路线,读好青头的话。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在牛肚子里旅行 · 部编版语文三年级上册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F7A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53312" cy="292608"/>
          </a:xfrm>
          <a:prstGeom prst="rect">
            <a:avLst/>
          </a:prstGeom>
          <a:solidFill>
            <a:srgbClr val="3A33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5331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E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People · 人物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青头是个怎样的朋友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5A9A4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8229600" cy="868680"/>
          </a:xfrm>
          <a:prstGeom prst="roundRect">
            <a:avLst>
              <a:gd name="adj" fmla="val 8421"/>
            </a:avLst>
          </a:prstGeom>
          <a:solidFill>
            <a:srgbClr val="F6F9F0"/>
          </a:solidFill>
          <a:ln w="15240">
            <a:solidFill>
              <a:srgbClr val="5A9A4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40080" y="1783080"/>
            <a:ext cx="78638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dirty="0">
                <a:solidFill>
                  <a:srgbClr val="3A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红头被吃进牛肚子里,</a:t>
            </a:r>
            <a:pPr algn="ctr" indent="0" marL="0">
              <a:buNone/>
            </a:pPr>
            <a:r>
              <a:rPr lang="en-US" sz="1450" b="1" dirty="0">
                <a:solidFill>
                  <a:srgbClr val="3F7A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青头始终不离不弃</a:t>
            </a:r>
            <a:pPr algn="ctr" indent="0" marL="0">
              <a:buNone/>
            </a:pPr>
            <a:r>
              <a:rPr lang="en-US" sz="1450" dirty="0">
                <a:solidFill>
                  <a:srgbClr val="3A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,在外面安慰、鼓励、指点它逃出来。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457200" y="2788920"/>
            <a:ext cx="2651760" cy="1417320"/>
          </a:xfrm>
          <a:prstGeom prst="roundRect">
            <a:avLst>
              <a:gd name="adj" fmla="val 6452"/>
            </a:avLst>
          </a:prstGeom>
          <a:solidFill>
            <a:srgbClr val="F6F9F0"/>
          </a:solidFill>
          <a:ln w="16510">
            <a:solidFill>
              <a:srgbClr val="3F7A34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2788920"/>
            <a:ext cx="2651760" cy="73152"/>
          </a:xfrm>
          <a:prstGeom prst="rect">
            <a:avLst/>
          </a:prstGeom>
          <a:solidFill>
            <a:srgbClr val="3F7A34"/>
          </a:solidFill>
          <a:ln/>
        </p:spPr>
      </p:sp>
      <p:sp>
        <p:nvSpPr>
          <p:cNvPr id="10" name="Text 8"/>
          <p:cNvSpPr/>
          <p:nvPr/>
        </p:nvSpPr>
        <p:spPr>
          <a:xfrm>
            <a:off x="457200" y="2999232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3F7A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镇 定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94360" y="3520440"/>
            <a:ext cx="23774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5C4F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不慌不乱,想出“趁牛反刍逃出来”的办法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3383280" y="2788920"/>
            <a:ext cx="2651760" cy="1417320"/>
          </a:xfrm>
          <a:prstGeom prst="roundRect">
            <a:avLst>
              <a:gd name="adj" fmla="val 6452"/>
            </a:avLst>
          </a:prstGeom>
          <a:solidFill>
            <a:srgbClr val="F6F9F0"/>
          </a:solidFill>
          <a:ln w="16510">
            <a:solidFill>
              <a:srgbClr val="5A9A4A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383280" y="2788920"/>
            <a:ext cx="2651760" cy="73152"/>
          </a:xfrm>
          <a:prstGeom prst="rect">
            <a:avLst/>
          </a:prstGeom>
          <a:solidFill>
            <a:srgbClr val="5A9A4A"/>
          </a:solidFill>
          <a:ln/>
        </p:spPr>
      </p:sp>
      <p:sp>
        <p:nvSpPr>
          <p:cNvPr id="14" name="Text 12"/>
          <p:cNvSpPr/>
          <p:nvPr/>
        </p:nvSpPr>
        <p:spPr>
          <a:xfrm>
            <a:off x="3383280" y="2999232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5A9A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勇 敢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520440" y="3520440"/>
            <a:ext cx="23774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5C4F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跳到牛身上,大声喊话给红头鼓劲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6309360" y="2788920"/>
            <a:ext cx="2651760" cy="1417320"/>
          </a:xfrm>
          <a:prstGeom prst="roundRect">
            <a:avLst>
              <a:gd name="adj" fmla="val 6452"/>
            </a:avLst>
          </a:prstGeom>
          <a:solidFill>
            <a:srgbClr val="F6F9F0"/>
          </a:solidFill>
          <a:ln w="16510">
            <a:solidFill>
              <a:srgbClr val="B08A3A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6309360" y="2788920"/>
            <a:ext cx="2651760" cy="73152"/>
          </a:xfrm>
          <a:prstGeom prst="rect">
            <a:avLst/>
          </a:prstGeom>
          <a:solidFill>
            <a:srgbClr val="B08A3A"/>
          </a:solidFill>
          <a:ln/>
        </p:spPr>
      </p:sp>
      <p:sp>
        <p:nvSpPr>
          <p:cNvPr id="18" name="Text 16"/>
          <p:cNvSpPr/>
          <p:nvPr/>
        </p:nvSpPr>
        <p:spPr>
          <a:xfrm>
            <a:off x="6309360" y="2999232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B08A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不抛弃朋友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446520" y="3520440"/>
            <a:ext cx="23774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5C4F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一直陪着红头,直到它得救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在牛肚子里旅行 · 部编版语文三年级上册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F7A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A33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E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旅行路线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点站点,跟红头去旅行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5A9A4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5A9A4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点站点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点路线上的站点,看红头当时在哪里。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5A9A4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读情节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卡片显示情节与青头的话,可朗读。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B08A3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走一遍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用“下一站”按顺序走完整条路线。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FE0BC"/>
            </a:solidFill>
            <a:prstDash val="solid"/>
          </a:ln>
          <a:effectLst>
            <a:outerShdw sx="100000" sy="100000" kx="0" ky="0" algn="bl" rotWithShape="0" blurRad="152400" dist="38100" dir="5400000">
              <a:srgbClr val="8A7A52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在牛肚子里旅行-旅行台/ppt-assets/c-journey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996696" cy="274320"/>
          </a:xfrm>
          <a:prstGeom prst="rect">
            <a:avLst/>
          </a:prstGeom>
          <a:solidFill>
            <a:srgbClr val="3A3320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5E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红头的旅行路线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5A9A4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旅行台 · 旅行路线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在牛肚子里旅行 · 部编版语文三年级上册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F7A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3A33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E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牛胃小知识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牛有四个胃,会“反刍”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5A9A4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5A9A4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四个胃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点卡片看瘤胃·网胃·瓣胃·皱胃。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5A9A4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什么是反刍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草送回口中重新咀嚼,就叫反刍(倒嚼)。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B08A3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为什么得救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A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红头正是趁牛反刍、张嘴时逃出来的。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FE0BC"/>
            </a:solidFill>
            <a:prstDash val="solid"/>
          </a:ln>
          <a:effectLst>
            <a:outerShdw sx="100000" sy="100000" kx="0" ky="0" algn="bl" rotWithShape="0" blurRad="152400" dist="38100" dir="5400000">
              <a:srgbClr val="8A7A52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在牛肚子里旅行-旅行台/ppt-assets/c-scien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758952" cy="274320"/>
          </a:xfrm>
          <a:prstGeom prst="rect">
            <a:avLst/>
          </a:prstGeom>
          <a:solidFill>
            <a:srgbClr val="3A3320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7589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5E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牛胃小知识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5A9A4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旅行台 · 牛胃小知识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在牛肚子里旅行 · 部编版语文三年级上册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F7A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3A33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E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3A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在牛肚子里旅行(科学童话)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5A9A4A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7452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3F7A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旅行路线:</a:t>
            </a:r>
            <a:pPr indent="0" marL="0">
              <a:buNone/>
            </a:pPr>
            <a:r>
              <a:rPr lang="en-US" sz="1500" b="1" dirty="0">
                <a:solidFill>
                  <a:srgbClr val="3A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被吃进嘴 → 第一个胃 → 反刍送回嘴 → 爬到牛鼻子 → 被喷出得救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548640" y="251460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8A6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科学:牛是反刍动物,有四个胃(瘤胃·网胃·瓣胃·皱胃),会反刍(倒嚼)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548640" y="32461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3F7A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青头:镇定 · 勇敢 · 不抛弃朋友 —— 真挚的友情</a:t>
            </a:r>
            <a:endParaRPr lang="en-US" sz="1450" dirty="0"/>
          </a:p>
        </p:txBody>
      </p:sp>
      <p:sp>
        <p:nvSpPr>
          <p:cNvPr id="9" name="Shape 7"/>
          <p:cNvSpPr/>
          <p:nvPr/>
        </p:nvSpPr>
        <p:spPr>
          <a:xfrm>
            <a:off x="3291840" y="411480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5A9A4A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10565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旅行台 · 闯关检测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在牛肚子里旅行 · 部编版语文三年级上册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F7A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3A332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E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讲得清,想得深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5A9A4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F0D6"/>
          </a:solidFill>
          <a:ln w="12700">
            <a:solidFill>
              <a:srgbClr val="5A9A4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5A9A4A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借助“旅行路线”五个站点,把红头旅行、脱险的过程讲给家人听。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1EFD6"/>
          </a:solidFill>
          <a:ln w="9525">
            <a:solidFill>
              <a:srgbClr val="CFE0B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5A9A4A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查一查“牛为什么有四个胃”或“什么是反刍”,用两三句话写下来。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1EFD6"/>
          </a:solidFill>
          <a:ln w="9525">
            <a:solidFill>
              <a:srgbClr val="CFE0BC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B08A3A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332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A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想象红头脱险后见到青头,写一段它们的对话。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A7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在牛肚子里旅行 · 部编版语文三年级上册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F7A3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1EF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在牛肚子里旅行-旅行台/ppt-assets/c-journey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1340E">
              <a:alpha val="5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红头得救啦!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AF4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一次惊险的旅行 · 一份真挚的友情 · 一点科学的奥秘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FE0B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在牛肚子里旅行 · 部编版语文三年级上册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FE0B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在牛肚子里旅行</dc:title>
  <dc:subject>PptxGenJS Presentation</dc:subject>
  <dc:creator>光鹿课件</dc:creator>
  <cp:lastModifiedBy>光鹿课件</cp:lastModifiedBy>
  <cp:revision>1</cp:revision>
  <dcterms:created xsi:type="dcterms:W3CDTF">2026-06-14T12:26:30Z</dcterms:created>
  <dcterms:modified xsi:type="dcterms:W3CDTF">2026-06-14T12:26:30Z</dcterms:modified>
</cp:coreProperties>
</file>