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niannujiao-chibi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niannujiao-chibi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niannujiao-chibi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niannujiao-chibi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niannujiao-chibi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niannujiao-chibi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念奴娇赤壁怀古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念奴娇·赤壁怀古 · 赭石与玄青交织的雄浑江山卷，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立于乱石惊涛之畔，看周郎雄姿与人生如梦在江月里交融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B8763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6DD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1F262E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F26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B8763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B8763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876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熟读成诵，掌握'纶巾''樯橹''酹'等字音字义，理解词牌'念奴娇'的格律特点。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B8763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876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品味'乱石穿空，惊涛拍岸，卷起千堆雪'的炼字与气势，体会写景烘托之妙。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B8763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876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理解苏轼怀古伤己、由豪放归于旷达的复杂情感，把握豪放词的精神境界。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3E56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念奴娇·赤壁怀古 · 赭石与玄青交织的雄浑江山卷，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876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念奴娇赤壁怀古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赤壁漫游·四站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点击下方站点，沿'大江—乱石—周郎—江月'移步换景，逐句品读。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87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念奴娇·赤壁怀古 · 赭石与玄青交织的雄浑江山卷，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念奴娇赤壁怀古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对照台·豪放与旷达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在三组对照中，看苏轼笔下情感与境界的张力与转折。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87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念奴娇·赤壁怀古 · 赭石与玄青交织的雄浑江山卷，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念奴娇赤壁怀古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豪放词三把钥匙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从写景、章法、手法三处，读懂这首千古绝唱的笔力。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87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念奴娇·赤壁怀古 · 赭石与玄青交织的雄浑江山卷，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念奴娇赤壁怀古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深度赏析·豪放之境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87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念奴娇·赤壁怀古 · 赭石与玄青交织的雄浑江山卷，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念奴娇赤壁怀古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B87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念奴娇·赤壁怀古 · 赭石与玄青交织的雄浑江山卷，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6DD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1F262E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F26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念奴娇·赤壁怀古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876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上片·绘景:大江东去—故垒赤壁—乱石惊涛—江山如画。以雄浑之景起势，奠定豪放基调。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876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下片·怀古伤己:遥想公瑾—雄姿英发—谈笑破敌—多情早生华发。借周瑜之盛反衬自身功业未成。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876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主旨·豪放旷达:怀古抒怀，由壮入悲又归于旷达；'人生如梦，一尊还酹江月'收束全篇。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3E56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念奴娇·赤壁怀古 · 赭石与玄青交织的雄浑江山卷，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876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6DD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3E5667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F26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3E56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熟读并背诵全词，准确掌握'纶巾''樯橹''酹''华发'等字的读音与含义。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3E56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对比苏轼《念奴娇·赤壁怀古》与柳永《雨霖铃》，写一段200字短文，谈谈豪放词与婉约词在意境与情感上的差异。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3E56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结合苏轼'乌台诗案'被贬黄州的经历，写一篇短评，分析'人生如梦，一尊还酹江月'是消极避世还是旷达超脱，并说明理由。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3E566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念奴娇·赤壁怀古 · 赭石与玄青交织的雄浑江山卷，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876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念奴娇·赤壁怀古 · 赭石与玄青交织的雄浑江山卷，</dc:title>
  <dc:subject>PptxGenJS Presentation</dc:subject>
  <dc:creator>光鹿课件</dc:creator>
  <cp:lastModifiedBy>光鹿课件</cp:lastModifiedBy>
  <cp:revision>1</cp:revision>
  <dcterms:created xsi:type="dcterms:W3CDTF">2026-06-25T13:23:22Z</dcterms:created>
  <dcterms:modified xsi:type="dcterms:W3CDTF">2026-06-25T13:23:22Z</dcterms:modified>
</cp:coreProperties>
</file>