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ulanshi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ulanshi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ulanshi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ulanshi/index.html?p=6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ulanshi/index.html?p=8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ulanshi/index.html?p=9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木兰诗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北朝乐府双璧之一 · 一曲机杼声里走出的巾帼传奇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统编版语文七年级下册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B58A3E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1E9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1F2A33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F2A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B58A3E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B58A3E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诵读与积累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能正确、有节奏地诵读并背诵全诗，读准'可汗、燕山、胡骑、金柝、辔头'等字音，积累互文、复沓、顶真、排比等乐府语言特色。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B58A3E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叙事与剪裁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理清'停机叹息—代父从军—备战出征—十年征战—辞官还乡—亲人团聚'的情节脉络，体会全诗详略得当的剪裁艺术。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B58A3E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形象与情怀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分析木兰勤劳孝顺、勇毅果敢、不慕名利的形象，理解作品歌颂的爱国与亲情，感受巾帼英雄的人格之美。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C3B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木兰诗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机杼—戎机—归来 · 移步换景读全诗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点选下方四幕，背景随情节换景，面板浮现该段原文与白话。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8A3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木兰诗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详与略 · 乐府叙事的剪裁台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左右切换两组场景，看同一首诗对'战争'与'儿女情'截然不同的笔墨分配。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8A3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木兰诗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读懂木兰的四把钥匙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四张辅助卡，帮你抓住这首乐府叙事诗的关键。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8A3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木兰诗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品析与赏析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8A3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8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木兰诗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8A3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1E9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1F2A33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F2A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情节脉络:停机叹息→代父从军→备战出征→十年征战→辞官还乡→亲人团聚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剪裁艺术:略写战争（六句）/ 详写出征购置与归家团聚——详略得当，突出儿女本真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人物与主旨:勤劳孝顺·勇毅果敢·不慕名利→歌颂巾帼英雄与对和平生活的热爱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C3B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1E9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9C3B3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F2A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9C3B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有感情地背诵全诗，并整理'可汗、军帖、溅溅、胡骑、金柝、扑朔迷离'六个字词的读音与释义，默写两处互文句并作解释。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9C3B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以'木兰归家'为题，选取诗中'开我东阁门……对镜帖花黄'一段，扩写成150字左右的场景描写，体现细节与情感。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9C3B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比较《木兰诗》与《孔雀东南飞》在题材、情感与结局上的异同，写一段100字的小评论，谈谈为何二者并称'乐府双璧'。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C3B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木兰诗 · 一曲机杼声里走出的巾帼传奇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8A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木兰诗 · 一曲机杼声里走出的巾帼传奇</dc:title>
  <dc:subject>PptxGenJS Presentation</dc:subject>
  <dc:creator>光鹿课件</dc:creator>
  <cp:lastModifiedBy>光鹿课件</cp:lastModifiedBy>
  <cp:revision>1</cp:revision>
  <dcterms:created xsi:type="dcterms:W3CDTF">2026-06-24T19:43:38Z</dcterms:created>
  <dcterms:modified xsi:type="dcterms:W3CDTF">2026-06-24T19:43:38Z</dcterms:modified>
</cp:coreProperties>
</file>