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otion-graph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otion-graph/index.html?tab=uniform&amp;v=8&amp;t=6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otion-graph/index.html?tab=accel&amp;a=3&amp;t=7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otion-graph/index.html?tab=read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otion-graph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2E6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运动图像-速度台/ppt-assets/c-acce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1152E">
              <a:alpha val="66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572000" cy="1554480"/>
          </a:xfrm>
          <a:prstGeom prst="rect">
            <a:avLst/>
          </a:prstGeom>
          <a:solidFill>
            <a:srgbClr val="EBEDF9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5720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spc="200" kern="0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物体的运动·速度图像</a:t>
            </a:r>
            <a:endParaRPr lang="en-US" sz="29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206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s-t 图与 v-t 图 · 速度图像台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苏科版物理 · 八年级上册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AEC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一边动,一边画——让运动看得见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4A5BD4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打开图像台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3343B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C23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从"描述运动"说起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怎么把运动"画"出来?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4A5BD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3343B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用数描述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路程、时间、速度可以算出来,但不够直观。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343B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用图描述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把路程、速度随时间的变化画成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图像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,一眼看清运动。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2F8FA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让小车动起来,边动边画 s-t 图和 v-t 图,学会读图。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C3CAEC"/>
            </a:solidFill>
            <a:prstDash val="solid"/>
          </a:ln>
          <a:effectLst>
            <a:outerShdw sx="100000" sy="100000" kx="0" ky="0" algn="bl" rotWithShape="0" blurRad="152400" dist="38100" dir="5400000">
              <a:srgbClr val="4A528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运动图像-速度台/ppt-assets/c-unifor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877824" cy="274320"/>
          </a:xfrm>
          <a:prstGeom prst="rect">
            <a:avLst/>
          </a:prstGeom>
          <a:solidFill>
            <a:srgbClr val="1C2340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小车与两张图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物体的运动·速度图像 · 苏科版物理八年级上册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C23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匀速 · s-t 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匀速:s-t 图是倾斜直线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4A5BD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3343B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3343B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边动边画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小车匀速前进,s-t 图画出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过原点的倾斜直线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斜率=速度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线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越陡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,速度越大;水平线表示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静止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2F8FA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同时看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同一匀速运动的 v-t 图是一条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水平线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3CAEC"/>
            </a:solidFill>
            <a:prstDash val="solid"/>
          </a:ln>
          <a:effectLst>
            <a:outerShdw sx="100000" sy="100000" kx="0" ky="0" algn="bl" rotWithShape="0" blurRad="152400" dist="38100" dir="5400000">
              <a:srgbClr val="4A528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运动图像-速度台/ppt-assets/c-unifor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2066544" cy="274320"/>
          </a:xfrm>
          <a:prstGeom prst="rect">
            <a:avLst/>
          </a:prstGeom>
          <a:solidFill>
            <a:srgbClr val="1C234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206654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s-t 直线 · v-t 水平线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4A5BD4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图像台 · 匀速运动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物体的运动·速度图像 · 苏科版物理八年级上册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C23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辨一辨 · 两种图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s-t 图 vs v-t 图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4A5BD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3343B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45920"/>
          <a:ext cx="8229600" cy="914400"/>
        </p:xfrm>
        <a:graphic>
          <a:graphicData uri="http://schemas.openxmlformats.org/drawingml/2006/table">
            <a:tbl>
              <a:tblPr/>
              <a:tblGrid>
                <a:gridCol w="1463040"/>
                <a:gridCol w="3383280"/>
                <a:gridCol w="338328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0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运动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0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s-t 图(路程-时间)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0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v-t 图(速度-时间)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40"/>
                    </a:solidFill>
                  </a:tcPr>
                </a:tc>
              </a:tr>
              <a:tr h="6583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静  止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739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23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水平线(路程不变)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23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贴着横轴(v=0)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D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匀  速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BD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23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过原点的倾斜直线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23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(斜率=速度)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23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水平线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D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匀加速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FA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23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越来越陡的曲线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23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倾斜上升的直线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23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(面积=路程)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A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D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245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口诀:</a:t>
            </a:r>
            <a:pPr algn="ctr" indent="0" marL="0">
              <a:buNone/>
            </a:pPr>
            <a:r>
              <a:rPr lang="en-US" sz="115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s-t 图看斜率</a:t>
            </a:r>
            <a:pPr algn="ctr" indent="0" marL="0">
              <a:buNone/>
            </a:pPr>
            <a:r>
              <a:rPr lang="en-US" sz="115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(陡=快);</a:t>
            </a:r>
            <a:pPr algn="ctr" indent="0" marL="0">
              <a:buNone/>
            </a:pPr>
            <a:r>
              <a:rPr lang="en-US" sz="115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v-t 图看线形</a:t>
            </a:r>
            <a:pPr algn="ctr" indent="0" marL="0">
              <a:buNone/>
            </a:pPr>
            <a:r>
              <a:rPr lang="en-US" sz="115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(平=匀速,斜=加速),线下</a:t>
            </a:r>
            <a:pPr algn="ctr" indent="0" marL="0">
              <a:buNone/>
            </a:pPr>
            <a:r>
              <a:rPr lang="en-US" sz="115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面积=路程</a:t>
            </a:r>
            <a:pPr algn="ctr" indent="0" marL="0">
              <a:buNone/>
            </a:pPr>
            <a:r>
              <a:rPr lang="en-US" sz="115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物体的运动·速度图像 · 苏科版物理八年级上册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C23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加速 · v-t 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加速:v-t 斜线,s-t 曲线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4A5BD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3343B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3343B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速度变大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匀加速时速度均匀增大,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v-t 图是倾斜直线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(斜率=加速度)。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s-t 弯了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路程越来越快地增加,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s-t 图是越来越陡的曲线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2F8FA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面积=路程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v-t 图线下方与横轴围成的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面积,等于路程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3CAEC"/>
            </a:solidFill>
            <a:prstDash val="solid"/>
          </a:ln>
          <a:effectLst>
            <a:outerShdw sx="100000" sy="100000" kx="0" ky="0" algn="bl" rotWithShape="0" blurRad="152400" dist="38100" dir="5400000">
              <a:srgbClr val="4A528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运动图像-速度台/ppt-assets/c-acce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947672" cy="274320"/>
          </a:xfrm>
          <a:prstGeom prst="rect">
            <a:avLst/>
          </a:prstGeom>
          <a:solidFill>
            <a:srgbClr val="1C234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9476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v-t 斜线 · s-t 曲线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4A5BD4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图像台 · 加速运动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物体的运动·速度图像 · 苏科版物理八年级上册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C23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练一练 · 读图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看图,判断它怎么动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4A5BD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3343B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3343B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先看 v-t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水平线=匀速,贴横轴=静止,斜线上升=加速。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再看 s-t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直线=匀速(陡=快),曲线越来越陡=加速。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2F8FA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动手验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一键切换四种运动,先判断再"出发"对照验证。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3CAEC"/>
            </a:solidFill>
            <a:prstDash val="solid"/>
          </a:ln>
          <a:effectLst>
            <a:outerShdw sx="100000" sy="100000" kx="0" ky="0" algn="bl" rotWithShape="0" blurRad="152400" dist="38100" dir="5400000">
              <a:srgbClr val="4A528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运动图像-速度台/ppt-assets/c-rea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591056" cy="274320"/>
          </a:xfrm>
          <a:prstGeom prst="rect">
            <a:avLst/>
          </a:prstGeom>
          <a:solidFill>
            <a:srgbClr val="1C234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静止 / 匀速 / 加速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4A5BD4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图像台 · 读图练习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物体的运动·速度图像 · 苏科版物理八年级上册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C23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运动图像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4A5BD4"/>
          </a:solidFill>
          <a:ln/>
        </p:spPr>
      </p:sp>
      <p:sp>
        <p:nvSpPr>
          <p:cNvPr id="6" name="Shape 4"/>
          <p:cNvSpPr/>
          <p:nvPr/>
        </p:nvSpPr>
        <p:spPr>
          <a:xfrm>
            <a:off x="640080" y="1783080"/>
            <a:ext cx="3794760" cy="2331720"/>
          </a:xfrm>
          <a:prstGeom prst="roundRect">
            <a:avLst>
              <a:gd name="adj" fmla="val 3922"/>
            </a:avLst>
          </a:prstGeom>
          <a:solidFill>
            <a:srgbClr val="F5F6FD"/>
          </a:solidFill>
          <a:ln w="16510">
            <a:solidFill>
              <a:srgbClr val="4A5BD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640080" y="1783080"/>
            <a:ext cx="3794760" cy="73152"/>
          </a:xfrm>
          <a:prstGeom prst="rect">
            <a:avLst/>
          </a:prstGeom>
          <a:solidFill>
            <a:srgbClr val="4A5BD4"/>
          </a:solidFill>
          <a:ln/>
        </p:spPr>
      </p:sp>
      <p:sp>
        <p:nvSpPr>
          <p:cNvPr id="8" name="Text 6"/>
          <p:cNvSpPr/>
          <p:nvPr/>
        </p:nvSpPr>
        <p:spPr>
          <a:xfrm>
            <a:off x="822960" y="1938528"/>
            <a:ext cx="3383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4A5BD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s-t 图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822960" y="2286000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路程-时间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868680" y="2606040"/>
            <a:ext cx="33832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A43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静止 → 水平线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68680" y="3063240"/>
            <a:ext cx="33832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A43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匀速 → 倾斜直线(斜率=速度)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868680" y="3520440"/>
            <a:ext cx="33832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A43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加速 → 越来越陡的曲线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4709160" y="1783080"/>
            <a:ext cx="3794760" cy="2331720"/>
          </a:xfrm>
          <a:prstGeom prst="roundRect">
            <a:avLst>
              <a:gd name="adj" fmla="val 3922"/>
            </a:avLst>
          </a:prstGeom>
          <a:solidFill>
            <a:srgbClr val="F5F6FD"/>
          </a:solidFill>
          <a:ln w="16510">
            <a:solidFill>
              <a:srgbClr val="2F8FAE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709160" y="1783080"/>
            <a:ext cx="3794760" cy="73152"/>
          </a:xfrm>
          <a:prstGeom prst="rect">
            <a:avLst/>
          </a:prstGeom>
          <a:solidFill>
            <a:srgbClr val="2F8FAE"/>
          </a:solidFill>
          <a:ln/>
        </p:spPr>
      </p:sp>
      <p:sp>
        <p:nvSpPr>
          <p:cNvPr id="15" name="Text 13"/>
          <p:cNvSpPr/>
          <p:nvPr/>
        </p:nvSpPr>
        <p:spPr>
          <a:xfrm>
            <a:off x="4892040" y="1938528"/>
            <a:ext cx="3383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2F8FA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v-t 图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4892040" y="2286000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速度-时间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937760" y="2606040"/>
            <a:ext cx="33832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A43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静止 → 贴横轴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937760" y="3063240"/>
            <a:ext cx="33832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A43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匀速 → 水平线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937760" y="3520440"/>
            <a:ext cx="33832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A43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加速 → 倾斜直线;面积=路程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3520440" y="4407408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4A5BD4"/>
          </a:solidFill>
          <a:ln/>
        </p:spPr>
      </p:sp>
      <p:sp>
        <p:nvSpPr>
          <p:cNvPr id="21" name="Text 19"/>
          <p:cNvSpPr/>
          <p:nvPr/>
        </p:nvSpPr>
        <p:spPr>
          <a:xfrm>
            <a:off x="3520440" y="4398264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图像台 · 闯关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物体的运动·速度图像 · 苏科版物理八年级上册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C23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画一画,读一读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4A5BD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3343B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BEDF9"/>
          </a:solidFill>
          <a:ln w="12700">
            <a:solidFill>
              <a:srgbClr val="4A5BD4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3343B0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画出"以 5 m/s 匀速行驶 10 s"的 s-t 图和 v-t 图,并标出 10 s 时的路程。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6F7"/>
          </a:solidFill>
          <a:ln w="9525">
            <a:solidFill>
              <a:srgbClr val="C3CAE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记录步行每隔 5 秒的路程,在坐标纸上描点画 s-t 图,判断你走得是否匀速。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6F7"/>
          </a:solidFill>
          <a:ln w="9525">
            <a:solidFill>
              <a:srgbClr val="C3CAE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2F8FAE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23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给你一张先匀速后加速的 v-t 图,描述这段运动,并估算总路程(提示:看面积)。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73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物体的运动·速度图像 · 苏科版物理八年级上册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343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2E6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运动图像-速度台/ppt-assets/c-acce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11152E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看图,就看懂了运动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900" b="1" spc="200" kern="0" dirty="0">
                <a:solidFill>
                  <a:srgbClr val="D3D9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s-t 看斜率,v-t 看线形与面积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DD3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物体的运动·速度图像 · 苏科版物理八年级上册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C0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九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物体的运动·速度图像</dc:title>
  <dc:subject>PptxGenJS Presentation</dc:subject>
  <dc:creator>光鹿课件</dc:creator>
  <cp:lastModifiedBy>光鹿课件</cp:lastModifiedBy>
  <cp:revision>1</cp:revision>
  <dcterms:created xsi:type="dcterms:W3CDTF">2026-06-16T17:15:31Z</dcterms:created>
  <dcterms:modified xsi:type="dcterms:W3CDTF">2026-06-16T17:15:31Z</dcterms:modified>
</cp:coreProperties>
</file>