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molecule-lab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molecule-lab/index.html?mol=water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molecule-lab/index.html?mol=ch4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molecul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0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分子3D-分子台/ppt-assets/c-water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20610">
              <a:alpha val="72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548640" y="137160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400" kern="0" dirty="0">
                <a:solidFill>
                  <a:srgbClr val="F0AAB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招牌课 · WebGL 真 3D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b="1" spc="8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</a:t>
            </a:r>
            <a:endParaRPr lang="en-US" sz="5000" dirty="0"/>
          </a:p>
        </p:txBody>
      </p:sp>
      <p:sp>
        <p:nvSpPr>
          <p:cNvPr id="6" name="Text 3"/>
          <p:cNvSpPr/>
          <p:nvPr/>
        </p:nvSpPr>
        <p:spPr>
          <a:xfrm>
            <a:off x="457200" y="3108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3D0D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球棍模型 · 分子由原子构成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3566160" y="4114800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C0392B"/>
          </a:solidFill>
          <a:ln/>
        </p:spPr>
      </p:sp>
      <p:sp>
        <p:nvSpPr>
          <p:cNvPr id="8" name="Text 5"/>
          <p:cNvSpPr/>
          <p:nvPr/>
        </p:nvSpPr>
        <p:spPr>
          <a:xfrm>
            <a:off x="3566160" y="4105656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打开分子台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493776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49377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导入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水、空气是由什么构成的?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746504"/>
            <a:ext cx="77724" cy="777240"/>
          </a:xfrm>
          <a:prstGeom prst="rect">
            <a:avLst/>
          </a:prstGeom>
          <a:solidFill>
            <a:srgbClr val="E0586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9164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002536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物质都是由肉眼看不见的微粒构成的——它们长什么样、怎么组合?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752344"/>
            <a:ext cx="77724" cy="77724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974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008376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认识&lt;b&gt;分子和原子&lt;/b&gt;:分子由原子构成,看常见分子的真实立体模型。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58184"/>
            <a:ext cx="77724" cy="777240"/>
          </a:xfrm>
          <a:prstGeom prst="rect">
            <a:avLst/>
          </a:prstGeom>
          <a:solidFill>
            <a:srgbClr val="D99A2C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70332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怎么学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4014216"/>
            <a:ext cx="8046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 3D 分子台里&lt;b&gt;转一转 → 点原子 → 切换分子&lt;/b&gt;,把微观看得见。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536192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536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 · 看分子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原子是球,化学键是棍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746504"/>
            <a:ext cx="77724" cy="77724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9164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转一转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00253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拖动旋转,看分子的真实立体形状。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752344"/>
            <a:ext cx="77724" cy="777240"/>
          </a:xfrm>
          <a:prstGeom prst="rect">
            <a:avLst/>
          </a:prstGeom>
          <a:solidFill>
            <a:srgbClr val="E0586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97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点原子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008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点小球看它是什么元素(氧红/氢白…)。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58184"/>
            <a:ext cx="77724" cy="777240"/>
          </a:xfrm>
          <a:prstGeom prst="rect">
            <a:avLst/>
          </a:prstGeom>
          <a:solidFill>
            <a:srgbClr val="D99A2C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70332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看形状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401421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水是 V 形、二氧化碳是直线形。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913632" y="1655064"/>
            <a:ext cx="4809744" cy="2724912"/>
          </a:xfrm>
          <a:prstGeom prst="rect">
            <a:avLst/>
          </a:prstGeom>
          <a:solidFill>
            <a:srgbClr val="1A0A14"/>
          </a:solidFill>
          <a:ln w="12700">
            <a:solidFill>
              <a:srgbClr val="EFCBD2"/>
            </a:solidFill>
            <a:prstDash val="solid"/>
          </a:ln>
          <a:effectLst>
            <a:outerShdw sx="100000" sy="100000" kx="0" ky="0" algn="bl" rotWithShape="0" blurRad="152400" dist="38100" dir="5400000">
              <a:srgbClr val="8a6a72">
                <a:alpha val="30000"/>
              </a:srgbClr>
            </a:outerShdw>
          </a:effectLst>
        </p:spPr>
      </p:sp>
      <p:pic>
        <p:nvPicPr>
          <p:cNvPr id="16" name="Image 0" descr="/Users/shaorunze/Documents/Claude/Projects/ai推演/分子3D-分子台/ppt-assets/c-water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91640"/>
            <a:ext cx="4736592" cy="2651760"/>
          </a:xfrm>
          <a:prstGeom prst="rect">
            <a:avLst/>
          </a:prstGeom>
        </p:spPr>
      </p:pic>
      <p:sp>
        <p:nvSpPr>
          <p:cNvPr id="17" name="Shape 14"/>
          <p:cNvSpPr/>
          <p:nvPr/>
        </p:nvSpPr>
        <p:spPr>
          <a:xfrm>
            <a:off x="4041648" y="1783080"/>
            <a:ext cx="1773936" cy="274320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18" name="Text 15"/>
          <p:cNvSpPr/>
          <p:nvPr/>
        </p:nvSpPr>
        <p:spPr>
          <a:xfrm>
            <a:off x="4041648" y="1772107"/>
            <a:ext cx="17739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水 H₂O · V 形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950208" y="4434840"/>
            <a:ext cx="1773936" cy="365760"/>
          </a:xfrm>
          <a:prstGeom prst="roundRect">
            <a:avLst>
              <a:gd name="adj" fmla="val 12500"/>
            </a:avLst>
          </a:prstGeom>
          <a:solidFill>
            <a:srgbClr val="C0392B"/>
          </a:solidFill>
          <a:ln/>
        </p:spPr>
      </p:sp>
      <p:sp>
        <p:nvSpPr>
          <p:cNvPr id="20" name="Text 17"/>
          <p:cNvSpPr/>
          <p:nvPr/>
        </p:nvSpPr>
        <p:spPr>
          <a:xfrm>
            <a:off x="3950208" y="4425696"/>
            <a:ext cx="177393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分子台 · 水分子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841248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84124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常见分子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由哪些原子构成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27632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463040"/>
                <a:gridCol w="2377440"/>
                <a:gridCol w="256032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BEEF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分子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01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BEEF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化学式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01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BEEF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构成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01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BEEF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形状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01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水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H₂O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 氧 + 2 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V 形(弯曲)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二氧化碳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CO₂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 碳 + 2 氧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直线形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甲烷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CH₄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 碳 + 4 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正四面体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氨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NH₃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 氮 + 3 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三角锥形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氧气 / 氢气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O₂ / H₂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2 氧 / 2 氢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2A101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双原子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CB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6F7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不同原子按不同数目和方式结合,就成了不同的分子。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536192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536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 · 换分子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甲烷 · 正四面体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746504"/>
            <a:ext cx="77724" cy="77724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9164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一键切换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00253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下方切水/CO₂/O₂/H₂/CH₄/NH₃/HCl。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752344"/>
            <a:ext cx="77724" cy="777240"/>
          </a:xfrm>
          <a:prstGeom prst="rect">
            <a:avLst/>
          </a:prstGeom>
          <a:solidFill>
            <a:srgbClr val="E0586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97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比构成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008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看每种分子由哪些原子、各几个。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58184"/>
            <a:ext cx="77724" cy="777240"/>
          </a:xfrm>
          <a:prstGeom prst="rect">
            <a:avLst/>
          </a:prstGeom>
          <a:solidFill>
            <a:srgbClr val="D99A2C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70332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比形状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401421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直线、V形、正四面体、三角锥。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913632" y="1655064"/>
            <a:ext cx="4809744" cy="2724912"/>
          </a:xfrm>
          <a:prstGeom prst="rect">
            <a:avLst/>
          </a:prstGeom>
          <a:solidFill>
            <a:srgbClr val="1A0A14"/>
          </a:solidFill>
          <a:ln w="12700">
            <a:solidFill>
              <a:srgbClr val="EFCBD2"/>
            </a:solidFill>
            <a:prstDash val="solid"/>
          </a:ln>
          <a:effectLst>
            <a:outerShdw sx="100000" sy="100000" kx="0" ky="0" algn="bl" rotWithShape="0" blurRad="152400" dist="38100" dir="5400000">
              <a:srgbClr val="8a6a72">
                <a:alpha val="30000"/>
              </a:srgbClr>
            </a:outerShdw>
          </a:effectLst>
        </p:spPr>
      </p:sp>
      <p:pic>
        <p:nvPicPr>
          <p:cNvPr id="16" name="Image 0" descr="/Users/shaorunze/Documents/Claude/Projects/ai推演/分子3D-分子台/ppt-assets/c-ch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91640"/>
            <a:ext cx="4736592" cy="2651760"/>
          </a:xfrm>
          <a:prstGeom prst="rect">
            <a:avLst/>
          </a:prstGeom>
        </p:spPr>
      </p:pic>
      <p:sp>
        <p:nvSpPr>
          <p:cNvPr id="17" name="Shape 14"/>
          <p:cNvSpPr/>
          <p:nvPr/>
        </p:nvSpPr>
        <p:spPr>
          <a:xfrm>
            <a:off x="4041648" y="1783080"/>
            <a:ext cx="2066544" cy="274320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18" name="Text 15"/>
          <p:cNvSpPr/>
          <p:nvPr/>
        </p:nvSpPr>
        <p:spPr>
          <a:xfrm>
            <a:off x="4041648" y="1772107"/>
            <a:ext cx="20665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甲烷 CH₄ · 正四面体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950208" y="4434840"/>
            <a:ext cx="1627632" cy="365760"/>
          </a:xfrm>
          <a:prstGeom prst="roundRect">
            <a:avLst>
              <a:gd name="adj" fmla="val 12500"/>
            </a:avLst>
          </a:prstGeom>
          <a:solidFill>
            <a:srgbClr val="C0392B"/>
          </a:solidFill>
          <a:ln/>
        </p:spPr>
      </p:sp>
      <p:sp>
        <p:nvSpPr>
          <p:cNvPr id="20" name="Text 17"/>
          <p:cNvSpPr/>
          <p:nvPr/>
        </p:nvSpPr>
        <p:spPr>
          <a:xfrm>
            <a:off x="3950208" y="4425696"/>
            <a:ext cx="162763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分子台 · 甲烷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493776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49377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概念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 与 原子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783080"/>
            <a:ext cx="4023360" cy="1920240"/>
          </a:xfrm>
          <a:prstGeom prst="roundRect">
            <a:avLst>
              <a:gd name="adj" fmla="val 5714"/>
            </a:avLst>
          </a:prstGeom>
          <a:solidFill>
            <a:srgbClr val="FEF6F7"/>
          </a:solidFill>
          <a:ln w="19050">
            <a:solidFill>
              <a:srgbClr val="C0392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4023360" cy="9144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201168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0392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26060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保持物质化学性质的最小粒子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由原子构成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0" y="1783080"/>
            <a:ext cx="4023360" cy="1920240"/>
          </a:xfrm>
          <a:prstGeom prst="roundRect">
            <a:avLst>
              <a:gd name="adj" fmla="val 5714"/>
            </a:avLst>
          </a:prstGeom>
          <a:solidFill>
            <a:srgbClr val="FEF6F7"/>
          </a:solidFill>
          <a:ln w="19050">
            <a:solidFill>
              <a:srgbClr val="5B4B9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0" y="1783080"/>
            <a:ext cx="4023360" cy="91440"/>
          </a:xfrm>
          <a:prstGeom prst="rect">
            <a:avLst/>
          </a:prstGeom>
          <a:solidFill>
            <a:srgbClr val="5B4B9A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0" y="201168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B4B9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原子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54880" y="26060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化学变化中的最小粒子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化学变化中不能再分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化学变化:分子分成原子,原子重新组合成新分子(原子不可再分)。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493776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49377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板书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分子和原子 · 球棍模型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8745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分子由原子构成:H₂O(1氧2氢) · CO₂(1碳2氧) · CH₄(1碳4氢)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25603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A2A3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 = 保持物质化学性质的最小粒子;原子 = 化学变化中的最小粒子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548640" y="32461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化学变化:分子→原子→重组成新分子(原子不可再分)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3291840" y="4069080"/>
            <a:ext cx="2560320" cy="365760"/>
          </a:xfrm>
          <a:prstGeom prst="roundRect">
            <a:avLst>
              <a:gd name="adj" fmla="val 12500"/>
            </a:avLst>
          </a:prstGeom>
          <a:solidFill>
            <a:srgbClr val="C0392B"/>
          </a:solidFill>
          <a:ln/>
        </p:spPr>
      </p:sp>
      <p:sp>
        <p:nvSpPr>
          <p:cNvPr id="10" name="Text 8"/>
          <p:cNvSpPr/>
          <p:nvPr/>
        </p:nvSpPr>
        <p:spPr>
          <a:xfrm>
            <a:off x="3291840" y="4059936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分子台 · 在线探究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EF6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493776" cy="292608"/>
          </a:xfrm>
          <a:prstGeom prst="rect">
            <a:avLst/>
          </a:prstGeom>
          <a:solidFill>
            <a:srgbClr val="2A1018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49377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BEE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作业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画得出,辨得清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29768" y="1335024"/>
            <a:ext cx="566928" cy="411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6E0E4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画水、二氧化碳、甲烷的分子模型简图,标出由哪些原子构成、各几个。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6E0E4"/>
          </a:solidFill>
          <a:ln w="9525">
            <a:solidFill>
              <a:srgbClr val="EFCBD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E0586A"/>
          </a:solidFill>
          <a:ln/>
        </p:spPr>
      </p:sp>
      <p:sp>
        <p:nvSpPr>
          <p:cNvPr id="12" name="Text 10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用橡皮泥/小球做一个水分子或甲烷分子模型,体会立体形状。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6E0E4"/>
          </a:solidFill>
          <a:ln w="9525">
            <a:solidFill>
              <a:srgbClr val="EFCBD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D99A2C"/>
          </a:solidFill>
          <a:ln/>
        </p:spPr>
      </p:sp>
      <p:sp>
        <p:nvSpPr>
          <p:cNvPr id="16" name="Text 14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举一个化学变化例子,用‘分子分成原子、原子重组成新分子’解释微观过程。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6A7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E201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0A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分子3D-分子台/ppt-assets/c-ch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20610">
              <a:alpha val="6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2057400"/>
            <a:ext cx="8229600" cy="82296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spc="4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微观的世界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3063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200" kern="0" dirty="0">
                <a:solidFill>
                  <a:srgbClr val="F3D0D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分子由原子构成 · 看得见的化学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EFCBD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分子结构 · WebGL 真 3D · 沪教版化学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CBD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分子结构</dc:title>
  <dc:subject>PptxGenJS Presentation</dc:subject>
  <dc:creator>光鹿课件</dc:creator>
  <cp:lastModifiedBy>光鹿课件</cp:lastModifiedBy>
  <cp:revision>1</cp:revision>
  <dcterms:created xsi:type="dcterms:W3CDTF">2026-06-14T18:01:01Z</dcterms:created>
  <dcterms:modified xsi:type="dcterms:W3CDTF">2026-06-14T18:01:01Z</dcterms:modified>
</cp:coreProperties>
</file>